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99" r:id="rId2"/>
    <p:sldId id="256" r:id="rId3"/>
    <p:sldId id="264" r:id="rId4"/>
    <p:sldId id="261" r:id="rId5"/>
    <p:sldId id="291" r:id="rId6"/>
    <p:sldId id="257" r:id="rId7"/>
    <p:sldId id="259" r:id="rId8"/>
    <p:sldId id="292" r:id="rId9"/>
    <p:sldId id="293" r:id="rId10"/>
    <p:sldId id="294" r:id="rId11"/>
    <p:sldId id="303" r:id="rId12"/>
    <p:sldId id="302" r:id="rId13"/>
    <p:sldId id="295" r:id="rId14"/>
    <p:sldId id="296" r:id="rId15"/>
    <p:sldId id="266" r:id="rId16"/>
    <p:sldId id="306" r:id="rId17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19"/>
      <p:bold r:id="rId20"/>
      <p:italic r:id="rId21"/>
      <p:boldItalic r:id="rId22"/>
    </p:embeddedFont>
    <p:embeddedFont>
      <p:font typeface="Fira Sans Extra Condensed SemiBold" panose="020B0604020202020204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8BDA"/>
    <a:srgbClr val="FFED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D8F87F-F756-43CB-9BA7-C85C3F28BA9A}">
  <a:tblStyle styleId="{41D8F87F-F756-43CB-9BA7-C85C3F28BA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3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e96fd5876e_0_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e96fd5876e_0_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e96fd5876e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e96fd5876e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95AC-0E8D-8162-F885-C237A4F7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5F7C3-D2FD-6E0A-15F2-22F0781F7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2F1C89-FA44-0B37-D95C-99340D8EE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94599-F4AB-1C9A-15F3-21CD0F51E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60A2B-BE5D-787F-9E28-E476F40AA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1981-9AA8-427A-A759-6F3A0AABB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72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1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403BF31-6321-E3C7-E580-D2951B325497}"/>
              </a:ext>
            </a:extLst>
          </p:cNvPr>
          <p:cNvSpPr txBox="1">
            <a:spLocks/>
          </p:cNvSpPr>
          <p:nvPr/>
        </p:nvSpPr>
        <p:spPr>
          <a:xfrm>
            <a:off x="907576" y="782452"/>
            <a:ext cx="7328848" cy="1789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50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5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5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5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5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5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5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5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  <a:defRPr sz="5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pPr algn="ctr"/>
            <a:r>
              <a:rPr lang="fr-FR" sz="5400" dirty="0"/>
              <a:t>Python for Data Science: </a:t>
            </a:r>
          </a:p>
          <a:p>
            <a:pPr algn="ctr"/>
            <a:r>
              <a:rPr lang="fr-FR" sz="5400" dirty="0"/>
              <a:t>ML Introduction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7AE82A0-41C0-19D7-AB1D-DBCEA4BAF5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7104" y="2571749"/>
            <a:ext cx="7328848" cy="780219"/>
          </a:xfrm>
        </p:spPr>
        <p:txBody>
          <a:bodyPr>
            <a:normAutofit/>
          </a:bodyPr>
          <a:lstStyle/>
          <a:p>
            <a:pPr algn="ctr"/>
            <a:r>
              <a:rPr lang="fr-FR" dirty="0" err="1"/>
              <a:t>Presented</a:t>
            </a:r>
            <a:r>
              <a:rPr lang="fr-FR" dirty="0"/>
              <a:t> by: Hussein El Amouri</a:t>
            </a:r>
          </a:p>
          <a:p>
            <a:pPr algn="ctr"/>
            <a:r>
              <a:rPr lang="fr-FR" dirty="0" err="1"/>
              <a:t>Prepared</a:t>
            </a:r>
            <a:r>
              <a:rPr lang="fr-FR" dirty="0"/>
              <a:t> by: Mathilda Khalil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34741D5-6FA6-C8F7-791A-1FE3547C86F0}"/>
              </a:ext>
            </a:extLst>
          </p:cNvPr>
          <p:cNvCxnSpPr>
            <a:cxnSpLocks/>
          </p:cNvCxnSpPr>
          <p:nvPr/>
        </p:nvCxnSpPr>
        <p:spPr>
          <a:xfrm>
            <a:off x="900752" y="2571749"/>
            <a:ext cx="7315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9866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Step 3: Split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437" y="782875"/>
            <a:ext cx="7886700" cy="1506590"/>
          </a:xfrm>
        </p:spPr>
        <p:txBody>
          <a:bodyPr>
            <a:normAutofit/>
          </a:bodyPr>
          <a:lstStyle/>
          <a:p>
            <a:pPr marL="139700" indent="0">
              <a:buNone/>
              <a:defRPr sz="2000"/>
            </a:pPr>
            <a:r>
              <a:rPr dirty="0"/>
              <a:t>We split into Training and Testing sets to evaluate performance.</a:t>
            </a:r>
          </a:p>
          <a:p>
            <a:pPr>
              <a:defRPr sz="2000"/>
            </a:pPr>
            <a:r>
              <a:rPr b="1" dirty="0"/>
              <a:t>Training set </a:t>
            </a:r>
            <a:r>
              <a:rPr dirty="0"/>
              <a:t>→ </a:t>
            </a:r>
            <a:r>
              <a:rPr b="1" i="1" dirty="0">
                <a:solidFill>
                  <a:srgbClr val="FF0000"/>
                </a:solidFill>
              </a:rPr>
              <a:t>model learns patterns.</a:t>
            </a:r>
          </a:p>
          <a:p>
            <a:pPr>
              <a:defRPr sz="2000"/>
            </a:pPr>
            <a:r>
              <a:rPr b="1" dirty="0"/>
              <a:t>Testing set </a:t>
            </a:r>
            <a:r>
              <a:rPr dirty="0"/>
              <a:t>→ </a:t>
            </a:r>
            <a:r>
              <a:rPr b="1" i="1" dirty="0">
                <a:solidFill>
                  <a:srgbClr val="FF0000"/>
                </a:solidFill>
              </a:rPr>
              <a:t>evaluate generalization on unseen data.</a:t>
            </a:r>
            <a:endParaRPr lang="en-US" b="1" i="1" dirty="0">
              <a:solidFill>
                <a:srgbClr val="FF0000"/>
              </a:solidFill>
            </a:endParaRPr>
          </a:p>
          <a:p>
            <a:pPr>
              <a:defRPr sz="2000"/>
            </a:pPr>
            <a:r>
              <a:rPr lang="da-DK" b="1" dirty="0"/>
              <a:t>Validation set </a:t>
            </a:r>
            <a:r>
              <a:rPr lang="da-DK" dirty="0"/>
              <a:t>→ </a:t>
            </a:r>
            <a:r>
              <a:rPr lang="da-DK" b="1" dirty="0">
                <a:solidFill>
                  <a:srgbClr val="FF0000"/>
                </a:solidFill>
              </a:rPr>
              <a:t>tune hyperparameters, </a:t>
            </a:r>
            <a:r>
              <a:rPr lang="da-DK" dirty="0"/>
              <a:t>prevent overfitting.</a:t>
            </a:r>
            <a:endParaRPr b="1" i="1" dirty="0">
              <a:solidFill>
                <a:srgbClr val="FF0000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9219FCC-C1AA-2D17-DE44-AA0B7135EED1}"/>
              </a:ext>
            </a:extLst>
          </p:cNvPr>
          <p:cNvGrpSpPr/>
          <p:nvPr/>
        </p:nvGrpSpPr>
        <p:grpSpPr>
          <a:xfrm>
            <a:off x="2986104" y="2167089"/>
            <a:ext cx="1828764" cy="2106206"/>
            <a:chOff x="3047062" y="2356994"/>
            <a:chExt cx="1896170" cy="207058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30160B6-A54E-5D02-DB0B-F370E291EF70}"/>
                </a:ext>
              </a:extLst>
            </p:cNvPr>
            <p:cNvGrpSpPr/>
            <p:nvPr/>
          </p:nvGrpSpPr>
          <p:grpSpPr>
            <a:xfrm>
              <a:off x="3058416" y="2356994"/>
              <a:ext cx="1884816" cy="2070588"/>
              <a:chOff x="3404033" y="2368854"/>
              <a:chExt cx="2084962" cy="2435376"/>
            </a:xfrm>
          </p:grpSpPr>
          <p:pic>
            <p:nvPicPr>
              <p:cNvPr id="4" name="Picture 2">
                <a:extLst>
                  <a:ext uri="{FF2B5EF4-FFF2-40B4-BE49-F238E27FC236}">
                    <a16:creationId xmlns:a16="http://schemas.microsoft.com/office/drawing/2014/main" id="{44789D29-98A5-6B21-BA11-178045069E0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596" r="60441" b="24092"/>
              <a:stretch>
                <a:fillRect/>
              </a:stretch>
            </p:blipFill>
            <p:spPr bwMode="auto">
              <a:xfrm>
                <a:off x="3404033" y="2368854"/>
                <a:ext cx="2084960" cy="24353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2">
                <a:extLst>
                  <a:ext uri="{FF2B5EF4-FFF2-40B4-BE49-F238E27FC236}">
                    <a16:creationId xmlns:a16="http://schemas.microsoft.com/office/drawing/2014/main" id="{2B96D890-868F-A759-8AAF-C0996C5A630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171" t="24578" r="61389" b="56932"/>
              <a:stretch>
                <a:fillRect/>
              </a:stretch>
            </p:blipFill>
            <p:spPr bwMode="auto">
              <a:xfrm>
                <a:off x="5149559" y="2441864"/>
                <a:ext cx="339436" cy="6496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D95A0B20-228A-B05F-B44B-0AC6EB00F74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171" t="24578" r="61389" b="56932"/>
            <a:stretch>
              <a:fillRect/>
            </a:stretch>
          </p:blipFill>
          <p:spPr bwMode="auto">
            <a:xfrm>
              <a:off x="3441877" y="3491853"/>
              <a:ext cx="305011" cy="552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B8736A12-98D7-50DF-79E1-4825B5A15C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171" t="24578" r="61389" b="56932"/>
            <a:stretch>
              <a:fillRect/>
            </a:stretch>
          </p:blipFill>
          <p:spPr bwMode="auto">
            <a:xfrm>
              <a:off x="3476564" y="3355677"/>
              <a:ext cx="305011" cy="5523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CEC892E5-8A9A-5757-53D8-07ED1F6BFB2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171" t="24578" r="61389" b="56932"/>
            <a:stretch>
              <a:fillRect/>
            </a:stretch>
          </p:blipFill>
          <p:spPr bwMode="auto">
            <a:xfrm>
              <a:off x="3276700" y="4039997"/>
              <a:ext cx="305011" cy="855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C83CEB57-B093-E311-A889-1C714BF33F6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171" t="24578" r="61389" b="56932"/>
            <a:stretch>
              <a:fillRect/>
            </a:stretch>
          </p:blipFill>
          <p:spPr bwMode="auto">
            <a:xfrm>
              <a:off x="3527294" y="3149819"/>
              <a:ext cx="305011" cy="614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8E8F2946-5134-F4E4-2186-1A9886C554D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171" t="24578" r="61389" b="56932"/>
            <a:stretch>
              <a:fillRect/>
            </a:stretch>
          </p:blipFill>
          <p:spPr bwMode="auto">
            <a:xfrm>
              <a:off x="3118793" y="3444240"/>
              <a:ext cx="572715" cy="6392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56423CFE-CF1A-3A57-AA18-77B0B4EC88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2" t="65408" r="92967" b="27408"/>
            <a:stretch>
              <a:fillRect/>
            </a:stretch>
          </p:blipFill>
          <p:spPr bwMode="auto">
            <a:xfrm>
              <a:off x="3063413" y="4006590"/>
              <a:ext cx="463881" cy="1989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50CA90C5-927E-D8A2-0CD2-486ECB9DF02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2" t="65408" r="92967" b="27408"/>
            <a:stretch>
              <a:fillRect/>
            </a:stretch>
          </p:blipFill>
          <p:spPr bwMode="auto">
            <a:xfrm rot="369699">
              <a:off x="3065282" y="3948809"/>
              <a:ext cx="615592" cy="1610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EDC0032C-F386-8544-F8FD-17822485CB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2" t="65408" r="92967" b="27408"/>
            <a:stretch>
              <a:fillRect/>
            </a:stretch>
          </p:blipFill>
          <p:spPr bwMode="auto">
            <a:xfrm rot="369699">
              <a:off x="3059835" y="3949130"/>
              <a:ext cx="686502" cy="1249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>
              <a:extLst>
                <a:ext uri="{FF2B5EF4-FFF2-40B4-BE49-F238E27FC236}">
                  <a16:creationId xmlns:a16="http://schemas.microsoft.com/office/drawing/2014/main" id="{8DFF1C18-F212-603F-4157-BC50DF4448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105" t="61688" r="74826" b="36579"/>
            <a:stretch>
              <a:fillRect/>
            </a:stretch>
          </p:blipFill>
          <p:spPr bwMode="auto">
            <a:xfrm rot="369699">
              <a:off x="3047062" y="3916437"/>
              <a:ext cx="698920" cy="45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2DF418A-91C5-AA81-8787-84AE6F7291B9}"/>
              </a:ext>
            </a:extLst>
          </p:cNvPr>
          <p:cNvGrpSpPr/>
          <p:nvPr/>
        </p:nvGrpSpPr>
        <p:grpSpPr>
          <a:xfrm>
            <a:off x="5079685" y="2159926"/>
            <a:ext cx="1832998" cy="2200700"/>
            <a:chOff x="5802085" y="2187866"/>
            <a:chExt cx="2084961" cy="2667164"/>
          </a:xfrm>
        </p:grpSpPr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84ACEA33-6F5A-403E-01EA-099B53CB3C1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831" t="1430" r="2610" b="22662"/>
            <a:stretch>
              <a:fillRect/>
            </a:stretch>
          </p:blipFill>
          <p:spPr bwMode="auto">
            <a:xfrm>
              <a:off x="5802085" y="2187866"/>
              <a:ext cx="2084961" cy="26671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A6C5B206-C5C0-FE29-8DB3-9A3E1C43BB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171" t="24578" r="61389" b="56932"/>
            <a:stretch>
              <a:fillRect/>
            </a:stretch>
          </p:blipFill>
          <p:spPr bwMode="auto">
            <a:xfrm>
              <a:off x="5802085" y="2854037"/>
              <a:ext cx="315182" cy="6926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CDA2B949-9BB9-3693-483B-55007A1BBF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171" t="24578" r="61389" b="56932"/>
            <a:stretch>
              <a:fillRect/>
            </a:stretch>
          </p:blipFill>
          <p:spPr bwMode="auto">
            <a:xfrm>
              <a:off x="5806439" y="3453437"/>
              <a:ext cx="241369" cy="6496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4" name="Picture 2">
            <a:extLst>
              <a:ext uri="{FF2B5EF4-FFF2-40B4-BE49-F238E27FC236}">
                <a16:creationId xmlns:a16="http://schemas.microsoft.com/office/drawing/2014/main" id="{E6618221-9291-39BB-2308-16B60DE7B4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5" t="78326" r="24258" b="414"/>
          <a:stretch>
            <a:fillRect/>
          </a:stretch>
        </p:blipFill>
        <p:spPr bwMode="auto">
          <a:xfrm>
            <a:off x="2673618" y="4307277"/>
            <a:ext cx="2592472" cy="746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3717B38-62ED-A407-4FFE-98905B45AEAA}"/>
              </a:ext>
            </a:extLst>
          </p:cNvPr>
          <p:cNvSpPr/>
          <p:nvPr/>
        </p:nvSpPr>
        <p:spPr>
          <a:xfrm>
            <a:off x="3186328" y="2182800"/>
            <a:ext cx="1516138" cy="487570"/>
          </a:xfrm>
          <a:prstGeom prst="rect">
            <a:avLst/>
          </a:prstGeom>
          <a:solidFill>
            <a:srgbClr val="FFEDC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Validation Data</a:t>
            </a:r>
          </a:p>
          <a:p>
            <a:pPr algn="ctr"/>
            <a:r>
              <a:rPr lang="fr-FR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Quiz</a:t>
            </a:r>
          </a:p>
        </p:txBody>
      </p:sp>
      <p:sp>
        <p:nvSpPr>
          <p:cNvPr id="1024" name="Rectangle 1023">
            <a:extLst>
              <a:ext uri="{FF2B5EF4-FFF2-40B4-BE49-F238E27FC236}">
                <a16:creationId xmlns:a16="http://schemas.microsoft.com/office/drawing/2014/main" id="{09F41629-00CC-2687-73E9-BF50726E9756}"/>
              </a:ext>
            </a:extLst>
          </p:cNvPr>
          <p:cNvSpPr/>
          <p:nvPr/>
        </p:nvSpPr>
        <p:spPr>
          <a:xfrm>
            <a:off x="5238115" y="2184156"/>
            <a:ext cx="1516138" cy="411733"/>
          </a:xfrm>
          <a:prstGeom prst="rect">
            <a:avLst/>
          </a:prstGeom>
          <a:solidFill>
            <a:srgbClr val="FFEDC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Testing</a:t>
            </a:r>
            <a:r>
              <a:rPr lang="fr-FR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Data</a:t>
            </a:r>
          </a:p>
          <a:p>
            <a:pPr algn="ctr"/>
            <a:r>
              <a:rPr lang="fr-FR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EXAM</a:t>
            </a:r>
          </a:p>
        </p:txBody>
      </p:sp>
      <p:grpSp>
        <p:nvGrpSpPr>
          <p:cNvPr id="1040" name="Group 1039">
            <a:extLst>
              <a:ext uri="{FF2B5EF4-FFF2-40B4-BE49-F238E27FC236}">
                <a16:creationId xmlns:a16="http://schemas.microsoft.com/office/drawing/2014/main" id="{9A05804D-D276-7787-5F17-BC3E7F6B2C4B}"/>
              </a:ext>
            </a:extLst>
          </p:cNvPr>
          <p:cNvGrpSpPr/>
          <p:nvPr/>
        </p:nvGrpSpPr>
        <p:grpSpPr>
          <a:xfrm>
            <a:off x="941745" y="2159927"/>
            <a:ext cx="1832997" cy="2064602"/>
            <a:chOff x="941745" y="2343585"/>
            <a:chExt cx="1835116" cy="1880943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E147EFD-45FB-2059-53DB-AD51D4DF8DFD}"/>
                </a:ext>
              </a:extLst>
            </p:cNvPr>
            <p:cNvGrpSpPr/>
            <p:nvPr/>
          </p:nvGrpSpPr>
          <p:grpSpPr>
            <a:xfrm>
              <a:off x="943863" y="2343585"/>
              <a:ext cx="1832998" cy="1880943"/>
              <a:chOff x="943863" y="2361648"/>
              <a:chExt cx="1803192" cy="2065934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14D933FA-D823-9A3D-9F20-B0C1AE3903F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119" t="6753" r="58851" b="24091"/>
              <a:stretch>
                <a:fillRect/>
              </a:stretch>
            </p:blipFill>
            <p:spPr bwMode="auto">
              <a:xfrm>
                <a:off x="943863" y="2361648"/>
                <a:ext cx="1801107" cy="20659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2">
                <a:extLst>
                  <a:ext uri="{FF2B5EF4-FFF2-40B4-BE49-F238E27FC236}">
                    <a16:creationId xmlns:a16="http://schemas.microsoft.com/office/drawing/2014/main" id="{99FA1B56-0441-F594-9E85-5886A518B55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171" t="24578" r="61389" b="56932"/>
              <a:stretch>
                <a:fillRect/>
              </a:stretch>
            </p:blipFill>
            <p:spPr bwMode="auto">
              <a:xfrm>
                <a:off x="2647460" y="2862136"/>
                <a:ext cx="99595" cy="63928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39" name="Rectangle 1038">
              <a:extLst>
                <a:ext uri="{FF2B5EF4-FFF2-40B4-BE49-F238E27FC236}">
                  <a16:creationId xmlns:a16="http://schemas.microsoft.com/office/drawing/2014/main" id="{B3CED7E4-8A70-FE35-D187-E463A02D3734}"/>
                </a:ext>
              </a:extLst>
            </p:cNvPr>
            <p:cNvSpPr/>
            <p:nvPr/>
          </p:nvSpPr>
          <p:spPr>
            <a:xfrm>
              <a:off x="941745" y="2350110"/>
              <a:ext cx="1832997" cy="403417"/>
            </a:xfrm>
            <a:prstGeom prst="rect">
              <a:avLst/>
            </a:prstGeom>
            <a:solidFill>
              <a:srgbClr val="FFEDC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Training Data</a:t>
              </a:r>
            </a:p>
            <a:p>
              <a:pPr algn="ctr"/>
              <a:r>
                <a:rPr lang="fr-FR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Lecture/Homework</a:t>
              </a:r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6BADB-B3E1-B1B5-EE08-D68E307A2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1981-9AA8-427A-A759-6F3A0AABB6E0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3C72E2-C3E2-10F3-CBA8-4408025830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C8A86-0CBB-F2FD-9FA2-9CB222F3F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Step 3: Split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6F3A6-A312-69A5-F334-492FD9669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437" y="782875"/>
            <a:ext cx="7886700" cy="1506590"/>
          </a:xfrm>
        </p:spPr>
        <p:txBody>
          <a:bodyPr>
            <a:normAutofit/>
          </a:bodyPr>
          <a:lstStyle/>
          <a:p>
            <a:pPr marL="139700" indent="0">
              <a:buNone/>
              <a:defRPr sz="2000"/>
            </a:pPr>
            <a:r>
              <a:rPr dirty="0"/>
              <a:t>We split into Training and Testing sets to evaluate performance.</a:t>
            </a:r>
          </a:p>
          <a:p>
            <a:pPr>
              <a:defRPr sz="2000"/>
            </a:pPr>
            <a:r>
              <a:rPr b="1" dirty="0"/>
              <a:t>Training set </a:t>
            </a:r>
            <a:r>
              <a:rPr dirty="0"/>
              <a:t>→ </a:t>
            </a:r>
            <a:r>
              <a:rPr b="1" i="1" dirty="0">
                <a:solidFill>
                  <a:srgbClr val="FF0000"/>
                </a:solidFill>
              </a:rPr>
              <a:t>model learns patterns.</a:t>
            </a:r>
          </a:p>
          <a:p>
            <a:pPr>
              <a:defRPr sz="2000"/>
            </a:pPr>
            <a:r>
              <a:rPr b="1" dirty="0"/>
              <a:t>Testing set </a:t>
            </a:r>
            <a:r>
              <a:rPr dirty="0"/>
              <a:t>→ </a:t>
            </a:r>
            <a:r>
              <a:rPr b="1" i="1" dirty="0">
                <a:solidFill>
                  <a:srgbClr val="FF0000"/>
                </a:solidFill>
              </a:rPr>
              <a:t>evaluate generalization on unseen data.</a:t>
            </a:r>
            <a:endParaRPr lang="en-US" b="1" i="1" dirty="0">
              <a:solidFill>
                <a:srgbClr val="FF0000"/>
              </a:solidFill>
            </a:endParaRPr>
          </a:p>
          <a:p>
            <a:pPr>
              <a:defRPr sz="2000"/>
            </a:pPr>
            <a:r>
              <a:rPr lang="da-DK" b="1" dirty="0"/>
              <a:t>Validation set </a:t>
            </a:r>
            <a:r>
              <a:rPr lang="da-DK" dirty="0"/>
              <a:t>→ </a:t>
            </a:r>
            <a:r>
              <a:rPr lang="da-DK" b="1" dirty="0">
                <a:solidFill>
                  <a:srgbClr val="FF0000"/>
                </a:solidFill>
              </a:rPr>
              <a:t>tune hyperparameters, </a:t>
            </a:r>
            <a:r>
              <a:rPr lang="da-DK" dirty="0"/>
              <a:t>prevent overfitting.</a:t>
            </a:r>
            <a:endParaRPr b="1" i="1" dirty="0">
              <a:solidFill>
                <a:srgbClr val="FF0000"/>
              </a:solidFill>
            </a:endParaRPr>
          </a:p>
        </p:txBody>
      </p:sp>
      <p:pic>
        <p:nvPicPr>
          <p:cNvPr id="2050" name="Picture 2" descr="Train,Test, and Validation Sets">
            <a:extLst>
              <a:ext uri="{FF2B5EF4-FFF2-40B4-BE49-F238E27FC236}">
                <a16:creationId xmlns:a16="http://schemas.microsoft.com/office/drawing/2014/main" id="{7E76B729-088B-828E-25B6-F751850296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28" t="16101" b="22060"/>
          <a:stretch>
            <a:fillRect/>
          </a:stretch>
        </p:blipFill>
        <p:spPr bwMode="auto">
          <a:xfrm>
            <a:off x="3311600" y="2146253"/>
            <a:ext cx="2520799" cy="25857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rain,Test, and Validation Sets">
            <a:extLst>
              <a:ext uri="{FF2B5EF4-FFF2-40B4-BE49-F238E27FC236}">
                <a16:creationId xmlns:a16="http://schemas.microsoft.com/office/drawing/2014/main" id="{27BE53D0-1E1F-B799-F9ED-CECCB6A3DC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71" t="16968" r="36505" b="21193"/>
          <a:stretch>
            <a:fillRect/>
          </a:stretch>
        </p:blipFill>
        <p:spPr bwMode="auto">
          <a:xfrm>
            <a:off x="535839" y="2146254"/>
            <a:ext cx="2619591" cy="25857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rain,Test, and Validation Sets">
            <a:extLst>
              <a:ext uri="{FF2B5EF4-FFF2-40B4-BE49-F238E27FC236}">
                <a16:creationId xmlns:a16="http://schemas.microsoft.com/office/drawing/2014/main" id="{71A25065-AF2C-157F-FC0A-03AFFA63F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" t="16272" r="73915" b="21889"/>
          <a:stretch>
            <a:fillRect/>
          </a:stretch>
        </p:blipFill>
        <p:spPr bwMode="auto">
          <a:xfrm>
            <a:off x="6108115" y="2146254"/>
            <a:ext cx="2219835" cy="25857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C86A6-52AD-8E73-4471-A73A5BD0E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1981-9AA8-427A-A759-6F3A0AABB6E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64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E74DD-D07E-D6CF-E7D8-0DCF87B72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7A7CB-225E-74A2-2CFB-065CF1202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Step 3: Split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E7CF6-E756-A250-F654-CA59719DD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437" y="782875"/>
            <a:ext cx="7886700" cy="1506590"/>
          </a:xfrm>
        </p:spPr>
        <p:txBody>
          <a:bodyPr>
            <a:normAutofit fontScale="92500" lnSpcReduction="10000"/>
          </a:bodyPr>
          <a:lstStyle/>
          <a:p>
            <a:pPr marL="139700" indent="0">
              <a:buNone/>
              <a:defRPr sz="2000"/>
            </a:pPr>
            <a:r>
              <a:rPr dirty="0"/>
              <a:t>We split into Training and Testing sets to evaluate performance.</a:t>
            </a:r>
          </a:p>
          <a:p>
            <a:pPr>
              <a:defRPr sz="2000"/>
            </a:pPr>
            <a:r>
              <a:rPr b="1" dirty="0"/>
              <a:t>Training set </a:t>
            </a:r>
            <a:r>
              <a:rPr dirty="0"/>
              <a:t>→ </a:t>
            </a:r>
            <a:r>
              <a:rPr b="1" i="1" dirty="0">
                <a:solidFill>
                  <a:srgbClr val="FF0000"/>
                </a:solidFill>
              </a:rPr>
              <a:t>model learns patterns.</a:t>
            </a:r>
          </a:p>
          <a:p>
            <a:pPr>
              <a:defRPr sz="2000"/>
            </a:pPr>
            <a:r>
              <a:rPr b="1" dirty="0"/>
              <a:t>Testing set </a:t>
            </a:r>
            <a:r>
              <a:rPr dirty="0"/>
              <a:t>→ </a:t>
            </a:r>
            <a:r>
              <a:rPr b="1" i="1" dirty="0">
                <a:solidFill>
                  <a:srgbClr val="FF0000"/>
                </a:solidFill>
              </a:rPr>
              <a:t>evaluate generalization on unseen data.</a:t>
            </a:r>
            <a:endParaRPr lang="en-US" b="1" i="1" dirty="0">
              <a:solidFill>
                <a:srgbClr val="FF0000"/>
              </a:solidFill>
            </a:endParaRPr>
          </a:p>
          <a:p>
            <a:pPr>
              <a:defRPr sz="2000"/>
            </a:pPr>
            <a:r>
              <a:rPr lang="da-DK" b="1" dirty="0"/>
              <a:t>Validation set </a:t>
            </a:r>
            <a:r>
              <a:rPr lang="da-DK" dirty="0"/>
              <a:t>→ </a:t>
            </a:r>
            <a:r>
              <a:rPr lang="da-DK" b="1" dirty="0">
                <a:solidFill>
                  <a:srgbClr val="FF0000"/>
                </a:solidFill>
              </a:rPr>
              <a:t>tune hyperparameters, </a:t>
            </a:r>
            <a:r>
              <a:rPr lang="da-DK" dirty="0"/>
              <a:t>prevent overfitting.</a:t>
            </a:r>
            <a:endParaRPr b="1" i="1" dirty="0">
              <a:solidFill>
                <a:srgbClr val="FF0000"/>
              </a:solidFill>
            </a:endParaRPr>
          </a:p>
          <a:p>
            <a:pPr>
              <a:defRPr sz="2000"/>
            </a:pPr>
            <a:r>
              <a:rPr dirty="0"/>
              <a:t>Example: 120 samples for training, 30 samples for testing.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EFE494-F856-5DA6-EA08-93B64BF82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16894"/>
            <a:ext cx="4179566" cy="2867152"/>
          </a:xfrm>
          <a:prstGeom prst="rect">
            <a:avLst/>
          </a:prstGeom>
        </p:spPr>
      </p:pic>
      <p:pic>
        <p:nvPicPr>
          <p:cNvPr id="3074" name="Picture 2" descr="Exploratory Data Analysis : Iris Dataset | by Pranshu Sharma | Analytics  Vidhya | Medium">
            <a:extLst>
              <a:ext uri="{FF2B5EF4-FFF2-40B4-BE49-F238E27FC236}">
                <a16:creationId xmlns:a16="http://schemas.microsoft.com/office/drawing/2014/main" id="{4755B0ED-BB85-8AD9-EC2A-9F517EA83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161" y="2125724"/>
            <a:ext cx="3242581" cy="2606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D231302-0D98-258F-8BF3-DD003BEFA0AD}"/>
              </a:ext>
            </a:extLst>
          </p:cNvPr>
          <p:cNvSpPr/>
          <p:nvPr/>
        </p:nvSpPr>
        <p:spPr>
          <a:xfrm>
            <a:off x="4797161" y="3425371"/>
            <a:ext cx="3242580" cy="113211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7E895F-6B89-FA77-D7DA-3B780046B5A9}"/>
              </a:ext>
            </a:extLst>
          </p:cNvPr>
          <p:cNvSpPr/>
          <p:nvPr/>
        </p:nvSpPr>
        <p:spPr>
          <a:xfrm rot="16200000">
            <a:off x="3971428" y="3736840"/>
            <a:ext cx="1186211" cy="5091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30 </a:t>
            </a:r>
            <a:r>
              <a:rPr lang="fr-FR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samples</a:t>
            </a:r>
            <a:endParaRPr lang="fr-F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B7BF47D-5C41-3D32-DF81-BB913825D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1981-9AA8-427A-A759-6F3A0AABB6E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809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Step 4: Train the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570" y="870333"/>
            <a:ext cx="7886700" cy="1261026"/>
          </a:xfrm>
        </p:spPr>
        <p:txBody>
          <a:bodyPr>
            <a:normAutofit fontScale="85000" lnSpcReduction="20000"/>
          </a:bodyPr>
          <a:lstStyle/>
          <a:p>
            <a:pPr>
              <a:defRPr sz="2000"/>
            </a:pPr>
            <a:r>
              <a:rPr dirty="0"/>
              <a:t>The model learns </a:t>
            </a:r>
            <a:r>
              <a:rPr b="1" dirty="0"/>
              <a:t>relationships </a:t>
            </a:r>
            <a:r>
              <a:rPr dirty="0"/>
              <a:t>between inputs and outputs.</a:t>
            </a:r>
            <a:endParaRPr lang="en-US" dirty="0"/>
          </a:p>
          <a:p>
            <a:pPr>
              <a:defRPr sz="2000"/>
            </a:pPr>
            <a:r>
              <a:rPr lang="en-US" dirty="0"/>
              <a:t>Uses an </a:t>
            </a:r>
            <a:r>
              <a:rPr lang="en-US" b="1" dirty="0">
                <a:solidFill>
                  <a:srgbClr val="FF0000"/>
                </a:solidFill>
              </a:rPr>
              <a:t>optimization algorithm </a:t>
            </a:r>
            <a:r>
              <a:rPr lang="en-US" dirty="0"/>
              <a:t>(Gradient Descent) to adjust parameters.</a:t>
            </a:r>
          </a:p>
          <a:p>
            <a:pPr>
              <a:defRPr sz="2000"/>
            </a:pPr>
            <a:r>
              <a:rPr lang="en-US" b="1" dirty="0">
                <a:solidFill>
                  <a:srgbClr val="FF0000"/>
                </a:solidFill>
              </a:rPr>
              <a:t>Loss Function</a:t>
            </a:r>
            <a:r>
              <a:rPr lang="en-US" dirty="0"/>
              <a:t>: measures how far predictions are from actual labels</a:t>
            </a:r>
            <a:endParaRPr dirty="0"/>
          </a:p>
          <a:p>
            <a:pPr>
              <a:defRPr sz="2000"/>
            </a:pPr>
            <a:r>
              <a:rPr dirty="0"/>
              <a:t>In Iris: features (petal &amp; sepal sizes) → predict species label.</a:t>
            </a:r>
          </a:p>
          <a:p>
            <a:pPr>
              <a:defRPr sz="2000"/>
            </a:pPr>
            <a:r>
              <a:rPr dirty="0"/>
              <a:t>Example: Train a </a:t>
            </a:r>
            <a:r>
              <a:rPr lang="en-US" dirty="0"/>
              <a:t>Logistic regression</a:t>
            </a:r>
            <a:r>
              <a:rPr dirty="0"/>
              <a:t> to separate </a:t>
            </a:r>
            <a:r>
              <a:rPr dirty="0" err="1"/>
              <a:t>Setosa</a:t>
            </a:r>
            <a:r>
              <a:rPr dirty="0"/>
              <a:t> vs others.</a:t>
            </a:r>
          </a:p>
        </p:txBody>
      </p:sp>
      <p:pic>
        <p:nvPicPr>
          <p:cNvPr id="4101" name="Picture 5" descr="ML/DL Foundation 1: Loss Functions and Optimizers | by Preeti Singh Chauhan  | Medium">
            <a:extLst>
              <a:ext uri="{FF2B5EF4-FFF2-40B4-BE49-F238E27FC236}">
                <a16:creationId xmlns:a16="http://schemas.microsoft.com/office/drawing/2014/main" id="{74563FFF-3736-B38B-D0DE-F9E6D6EFB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41970"/>
            <a:ext cx="4416083" cy="2533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Logistic Regression ...">
            <a:extLst>
              <a:ext uri="{FF2B5EF4-FFF2-40B4-BE49-F238E27FC236}">
                <a16:creationId xmlns:a16="http://schemas.microsoft.com/office/drawing/2014/main" id="{A7635380-5AC0-8893-FF22-841CA8DEE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401" y="2119929"/>
            <a:ext cx="1574520" cy="1136240"/>
          </a:xfrm>
          <a:prstGeom prst="rect">
            <a:avLst/>
          </a:prstGeom>
          <a:noFill/>
          <a:ln w="31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523207C-5A18-03C4-CE21-0C2668070D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568" t="27781" r="29569" b="36668"/>
          <a:stretch>
            <a:fillRect/>
          </a:stretch>
        </p:blipFill>
        <p:spPr>
          <a:xfrm>
            <a:off x="6499860" y="125797"/>
            <a:ext cx="2506980" cy="622423"/>
          </a:xfrm>
          <a:custGeom>
            <a:avLst/>
            <a:gdLst>
              <a:gd name="connsiteX0" fmla="*/ 0 w 2506980"/>
              <a:gd name="connsiteY0" fmla="*/ 0 h 622423"/>
              <a:gd name="connsiteX1" fmla="*/ 626745 w 2506980"/>
              <a:gd name="connsiteY1" fmla="*/ 0 h 622423"/>
              <a:gd name="connsiteX2" fmla="*/ 1253490 w 2506980"/>
              <a:gd name="connsiteY2" fmla="*/ 0 h 622423"/>
              <a:gd name="connsiteX3" fmla="*/ 1805026 w 2506980"/>
              <a:gd name="connsiteY3" fmla="*/ 0 h 622423"/>
              <a:gd name="connsiteX4" fmla="*/ 2506980 w 2506980"/>
              <a:gd name="connsiteY4" fmla="*/ 0 h 622423"/>
              <a:gd name="connsiteX5" fmla="*/ 2506980 w 2506980"/>
              <a:gd name="connsiteY5" fmla="*/ 622423 h 622423"/>
              <a:gd name="connsiteX6" fmla="*/ 1855165 w 2506980"/>
              <a:gd name="connsiteY6" fmla="*/ 622423 h 622423"/>
              <a:gd name="connsiteX7" fmla="*/ 1178281 w 2506980"/>
              <a:gd name="connsiteY7" fmla="*/ 622423 h 622423"/>
              <a:gd name="connsiteX8" fmla="*/ 551536 w 2506980"/>
              <a:gd name="connsiteY8" fmla="*/ 622423 h 622423"/>
              <a:gd name="connsiteX9" fmla="*/ 0 w 2506980"/>
              <a:gd name="connsiteY9" fmla="*/ 622423 h 622423"/>
              <a:gd name="connsiteX10" fmla="*/ 0 w 2506980"/>
              <a:gd name="connsiteY10" fmla="*/ 0 h 622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06980" h="622423" fill="none" extrusionOk="0">
                <a:moveTo>
                  <a:pt x="0" y="0"/>
                </a:moveTo>
                <a:cubicBezTo>
                  <a:pt x="311605" y="-3889"/>
                  <a:pt x="485047" y="24278"/>
                  <a:pt x="626745" y="0"/>
                </a:cubicBezTo>
                <a:cubicBezTo>
                  <a:pt x="768444" y="-24278"/>
                  <a:pt x="948483" y="-26749"/>
                  <a:pt x="1253490" y="0"/>
                </a:cubicBezTo>
                <a:cubicBezTo>
                  <a:pt x="1558497" y="26749"/>
                  <a:pt x="1635654" y="1647"/>
                  <a:pt x="1805026" y="0"/>
                </a:cubicBezTo>
                <a:cubicBezTo>
                  <a:pt x="1974398" y="-1647"/>
                  <a:pt x="2172568" y="-9622"/>
                  <a:pt x="2506980" y="0"/>
                </a:cubicBezTo>
                <a:cubicBezTo>
                  <a:pt x="2485483" y="190176"/>
                  <a:pt x="2495287" y="449198"/>
                  <a:pt x="2506980" y="622423"/>
                </a:cubicBezTo>
                <a:cubicBezTo>
                  <a:pt x="2215793" y="650708"/>
                  <a:pt x="2102342" y="653267"/>
                  <a:pt x="1855165" y="622423"/>
                </a:cubicBezTo>
                <a:cubicBezTo>
                  <a:pt x="1607988" y="591579"/>
                  <a:pt x="1440852" y="607052"/>
                  <a:pt x="1178281" y="622423"/>
                </a:cubicBezTo>
                <a:cubicBezTo>
                  <a:pt x="915710" y="637794"/>
                  <a:pt x="731508" y="603087"/>
                  <a:pt x="551536" y="622423"/>
                </a:cubicBezTo>
                <a:cubicBezTo>
                  <a:pt x="371565" y="641759"/>
                  <a:pt x="127190" y="614769"/>
                  <a:pt x="0" y="622423"/>
                </a:cubicBezTo>
                <a:cubicBezTo>
                  <a:pt x="-18464" y="438266"/>
                  <a:pt x="-20314" y="156130"/>
                  <a:pt x="0" y="0"/>
                </a:cubicBezTo>
                <a:close/>
              </a:path>
              <a:path w="2506980" h="622423" stroke="0" extrusionOk="0">
                <a:moveTo>
                  <a:pt x="0" y="0"/>
                </a:moveTo>
                <a:cubicBezTo>
                  <a:pt x="275006" y="14958"/>
                  <a:pt x="468519" y="14984"/>
                  <a:pt x="601675" y="0"/>
                </a:cubicBezTo>
                <a:cubicBezTo>
                  <a:pt x="734831" y="-14984"/>
                  <a:pt x="995803" y="-12165"/>
                  <a:pt x="1228420" y="0"/>
                </a:cubicBezTo>
                <a:cubicBezTo>
                  <a:pt x="1461037" y="12165"/>
                  <a:pt x="1719228" y="-13902"/>
                  <a:pt x="1880235" y="0"/>
                </a:cubicBezTo>
                <a:cubicBezTo>
                  <a:pt x="2041242" y="13902"/>
                  <a:pt x="2262796" y="26067"/>
                  <a:pt x="2506980" y="0"/>
                </a:cubicBezTo>
                <a:cubicBezTo>
                  <a:pt x="2525058" y="183240"/>
                  <a:pt x="2505521" y="376955"/>
                  <a:pt x="2506980" y="622423"/>
                </a:cubicBezTo>
                <a:cubicBezTo>
                  <a:pt x="2285950" y="628039"/>
                  <a:pt x="2068895" y="630722"/>
                  <a:pt x="1930375" y="622423"/>
                </a:cubicBezTo>
                <a:cubicBezTo>
                  <a:pt x="1791856" y="614124"/>
                  <a:pt x="1520950" y="623853"/>
                  <a:pt x="1303630" y="622423"/>
                </a:cubicBezTo>
                <a:cubicBezTo>
                  <a:pt x="1086310" y="620993"/>
                  <a:pt x="871136" y="637707"/>
                  <a:pt x="752094" y="622423"/>
                </a:cubicBezTo>
                <a:cubicBezTo>
                  <a:pt x="633052" y="607139"/>
                  <a:pt x="310323" y="605694"/>
                  <a:pt x="0" y="622423"/>
                </a:cubicBezTo>
                <a:cubicBezTo>
                  <a:pt x="-20018" y="480166"/>
                  <a:pt x="1961" y="143130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30885139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</p:pic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2182BCAB-1D84-9637-5E1E-4DFFE2EC9796}"/>
              </a:ext>
            </a:extLst>
          </p:cNvPr>
          <p:cNvCxnSpPr>
            <a:cxnSpLocks/>
          </p:cNvCxnSpPr>
          <p:nvPr/>
        </p:nvCxnSpPr>
        <p:spPr>
          <a:xfrm flipV="1">
            <a:off x="7603611" y="782876"/>
            <a:ext cx="900309" cy="717970"/>
          </a:xfrm>
          <a:prstGeom prst="curvedConnector3">
            <a:avLst>
              <a:gd name="adj1" fmla="val 88087"/>
            </a:avLst>
          </a:prstGeom>
          <a:ln>
            <a:prstDash val="dashDot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76" name="Picture 4" descr="k-NN Classification for Iris Dataset">
            <a:extLst>
              <a:ext uri="{FF2B5EF4-FFF2-40B4-BE49-F238E27FC236}">
                <a16:creationId xmlns:a16="http://schemas.microsoft.com/office/drawing/2014/main" id="{EDDFBA2E-6A39-A0AB-49C9-C616DB8866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47"/>
          <a:stretch>
            <a:fillRect/>
          </a:stretch>
        </p:blipFill>
        <p:spPr bwMode="auto">
          <a:xfrm>
            <a:off x="5536116" y="3284702"/>
            <a:ext cx="3470724" cy="1858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33753A-60D7-3BEE-632E-64454227A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1981-9AA8-427A-A759-6F3A0AABB6E0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Step 5: Evaluate the </a:t>
            </a:r>
            <a:r>
              <a:rPr lang="en-US" dirty="0"/>
              <a:t>M</a:t>
            </a:r>
            <a:r>
              <a:rPr dirty="0"/>
              <a:t>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330" y="927259"/>
            <a:ext cx="7886700" cy="994172"/>
          </a:xfrm>
        </p:spPr>
        <p:txBody>
          <a:bodyPr>
            <a:normAutofit fontScale="92500" lnSpcReduction="10000"/>
          </a:bodyPr>
          <a:lstStyle/>
          <a:p>
            <a:pPr>
              <a:defRPr sz="2000"/>
            </a:pPr>
            <a:r>
              <a:rPr dirty="0"/>
              <a:t>Use </a:t>
            </a:r>
            <a:r>
              <a:rPr b="1" dirty="0">
                <a:solidFill>
                  <a:srgbClr val="FF0000"/>
                </a:solidFill>
              </a:rPr>
              <a:t>metrics</a:t>
            </a:r>
            <a:r>
              <a:rPr dirty="0"/>
              <a:t> to measure performance.</a:t>
            </a:r>
          </a:p>
          <a:p>
            <a:pPr>
              <a:defRPr sz="2000"/>
            </a:pPr>
            <a:r>
              <a:rPr b="1" dirty="0">
                <a:solidFill>
                  <a:srgbClr val="FF0000"/>
                </a:solidFill>
              </a:rPr>
              <a:t>Accuracy</a:t>
            </a:r>
            <a:r>
              <a:rPr dirty="0"/>
              <a:t> = % of correct predictions.</a:t>
            </a:r>
          </a:p>
          <a:p>
            <a:pPr>
              <a:defRPr sz="2000"/>
            </a:pPr>
            <a:r>
              <a:rPr b="1" dirty="0"/>
              <a:t>Confusion Matrix</a:t>
            </a:r>
            <a:r>
              <a:rPr dirty="0"/>
              <a:t> shows detailed prediction results per class.</a:t>
            </a:r>
          </a:p>
        </p:txBody>
      </p:sp>
      <p:pic>
        <p:nvPicPr>
          <p:cNvPr id="5122" name="Picture 2" descr="What is the Confusion Matrix?">
            <a:extLst>
              <a:ext uri="{FF2B5EF4-FFF2-40B4-BE49-F238E27FC236}">
                <a16:creationId xmlns:a16="http://schemas.microsoft.com/office/drawing/2014/main" id="{C84D498D-D172-8420-B766-078A62B8F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474" y="2065815"/>
            <a:ext cx="3176470" cy="2379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ML | Learn Analytics">
            <a:extLst>
              <a:ext uri="{FF2B5EF4-FFF2-40B4-BE49-F238E27FC236}">
                <a16:creationId xmlns:a16="http://schemas.microsoft.com/office/drawing/2014/main" id="{60344CF4-3016-89CA-A255-C1088A00D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944" y="1988820"/>
            <a:ext cx="5234856" cy="2552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oogle Shape;2461;p46">
            <a:extLst>
              <a:ext uri="{FF2B5EF4-FFF2-40B4-BE49-F238E27FC236}">
                <a16:creationId xmlns:a16="http://schemas.microsoft.com/office/drawing/2014/main" id="{8B8356EF-4F47-A79B-E33E-448F02C684E5}"/>
              </a:ext>
            </a:extLst>
          </p:cNvPr>
          <p:cNvGrpSpPr/>
          <p:nvPr/>
        </p:nvGrpSpPr>
        <p:grpSpPr>
          <a:xfrm>
            <a:off x="137160" y="4373881"/>
            <a:ext cx="622435" cy="629934"/>
            <a:chOff x="1183750" y="1120025"/>
            <a:chExt cx="1199150" cy="1301625"/>
          </a:xfrm>
        </p:grpSpPr>
        <p:sp>
          <p:nvSpPr>
            <p:cNvPr id="5" name="Google Shape;2462;p46">
              <a:extLst>
                <a:ext uri="{FF2B5EF4-FFF2-40B4-BE49-F238E27FC236}">
                  <a16:creationId xmlns:a16="http://schemas.microsoft.com/office/drawing/2014/main" id="{35DAA9C9-4E42-95BF-8FA1-6DC965EBFF28}"/>
                </a:ext>
              </a:extLst>
            </p:cNvPr>
            <p:cNvSpPr/>
            <p:nvPr/>
          </p:nvSpPr>
          <p:spPr>
            <a:xfrm>
              <a:off x="1803325" y="1134425"/>
              <a:ext cx="36200" cy="296200"/>
            </a:xfrm>
            <a:custGeom>
              <a:avLst/>
              <a:gdLst/>
              <a:ahLst/>
              <a:cxnLst/>
              <a:rect l="l" t="t" r="r" b="b"/>
              <a:pathLst>
                <a:path w="1448" h="11848" extrusionOk="0">
                  <a:moveTo>
                    <a:pt x="730" y="0"/>
                  </a:moveTo>
                  <a:lnTo>
                    <a:pt x="577" y="13"/>
                  </a:lnTo>
                  <a:lnTo>
                    <a:pt x="436" y="52"/>
                  </a:lnTo>
                  <a:lnTo>
                    <a:pt x="320" y="116"/>
                  </a:lnTo>
                  <a:lnTo>
                    <a:pt x="205" y="205"/>
                  </a:lnTo>
                  <a:lnTo>
                    <a:pt x="115" y="321"/>
                  </a:lnTo>
                  <a:lnTo>
                    <a:pt x="51" y="436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0" y="11118"/>
                  </a:lnTo>
                  <a:lnTo>
                    <a:pt x="13" y="11271"/>
                  </a:lnTo>
                  <a:lnTo>
                    <a:pt x="51" y="11399"/>
                  </a:lnTo>
                  <a:lnTo>
                    <a:pt x="115" y="11527"/>
                  </a:lnTo>
                  <a:lnTo>
                    <a:pt x="205" y="11630"/>
                  </a:lnTo>
                  <a:lnTo>
                    <a:pt x="320" y="11720"/>
                  </a:lnTo>
                  <a:lnTo>
                    <a:pt x="436" y="11796"/>
                  </a:lnTo>
                  <a:lnTo>
                    <a:pt x="577" y="11835"/>
                  </a:lnTo>
                  <a:lnTo>
                    <a:pt x="730" y="11848"/>
                  </a:lnTo>
                  <a:lnTo>
                    <a:pt x="871" y="11835"/>
                  </a:lnTo>
                  <a:lnTo>
                    <a:pt x="1012" y="11796"/>
                  </a:lnTo>
                  <a:lnTo>
                    <a:pt x="1127" y="11720"/>
                  </a:lnTo>
                  <a:lnTo>
                    <a:pt x="1243" y="11630"/>
                  </a:lnTo>
                  <a:lnTo>
                    <a:pt x="1332" y="11527"/>
                  </a:lnTo>
                  <a:lnTo>
                    <a:pt x="1396" y="11399"/>
                  </a:lnTo>
                  <a:lnTo>
                    <a:pt x="1435" y="11271"/>
                  </a:lnTo>
                  <a:lnTo>
                    <a:pt x="1447" y="11118"/>
                  </a:lnTo>
                  <a:lnTo>
                    <a:pt x="1447" y="718"/>
                  </a:lnTo>
                  <a:lnTo>
                    <a:pt x="1435" y="577"/>
                  </a:lnTo>
                  <a:lnTo>
                    <a:pt x="1396" y="436"/>
                  </a:lnTo>
                  <a:lnTo>
                    <a:pt x="1332" y="321"/>
                  </a:lnTo>
                  <a:lnTo>
                    <a:pt x="1243" y="205"/>
                  </a:lnTo>
                  <a:lnTo>
                    <a:pt x="1127" y="116"/>
                  </a:lnTo>
                  <a:lnTo>
                    <a:pt x="1012" y="52"/>
                  </a:lnTo>
                  <a:lnTo>
                    <a:pt x="871" y="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463;p46">
              <a:extLst>
                <a:ext uri="{FF2B5EF4-FFF2-40B4-BE49-F238E27FC236}">
                  <a16:creationId xmlns:a16="http://schemas.microsoft.com/office/drawing/2014/main" id="{F2D0754E-23B4-E0BC-6D71-95D143F1786C}"/>
                </a:ext>
              </a:extLst>
            </p:cNvPr>
            <p:cNvSpPr/>
            <p:nvPr/>
          </p:nvSpPr>
          <p:spPr>
            <a:xfrm>
              <a:off x="2014325" y="1218325"/>
              <a:ext cx="222875" cy="296525"/>
            </a:xfrm>
            <a:custGeom>
              <a:avLst/>
              <a:gdLst/>
              <a:ahLst/>
              <a:cxnLst/>
              <a:rect l="l" t="t" r="r" b="b"/>
              <a:pathLst>
                <a:path w="8915" h="11861" extrusionOk="0">
                  <a:moveTo>
                    <a:pt x="4535" y="0"/>
                  </a:moveTo>
                  <a:lnTo>
                    <a:pt x="4381" y="13"/>
                  </a:lnTo>
                  <a:lnTo>
                    <a:pt x="4253" y="51"/>
                  </a:lnTo>
                  <a:lnTo>
                    <a:pt x="4125" y="128"/>
                  </a:lnTo>
                  <a:lnTo>
                    <a:pt x="4022" y="218"/>
                  </a:lnTo>
                  <a:lnTo>
                    <a:pt x="3933" y="320"/>
                  </a:lnTo>
                  <a:lnTo>
                    <a:pt x="3869" y="448"/>
                  </a:lnTo>
                  <a:lnTo>
                    <a:pt x="3817" y="576"/>
                  </a:lnTo>
                  <a:lnTo>
                    <a:pt x="3805" y="730"/>
                  </a:lnTo>
                  <a:lnTo>
                    <a:pt x="3805" y="6647"/>
                  </a:lnTo>
                  <a:lnTo>
                    <a:pt x="193" y="10643"/>
                  </a:lnTo>
                  <a:lnTo>
                    <a:pt x="103" y="10759"/>
                  </a:lnTo>
                  <a:lnTo>
                    <a:pt x="39" y="10887"/>
                  </a:lnTo>
                  <a:lnTo>
                    <a:pt x="1" y="11028"/>
                  </a:lnTo>
                  <a:lnTo>
                    <a:pt x="1" y="11169"/>
                  </a:lnTo>
                  <a:lnTo>
                    <a:pt x="13" y="11309"/>
                  </a:lnTo>
                  <a:lnTo>
                    <a:pt x="65" y="11438"/>
                  </a:lnTo>
                  <a:lnTo>
                    <a:pt x="141" y="11566"/>
                  </a:lnTo>
                  <a:lnTo>
                    <a:pt x="244" y="11668"/>
                  </a:lnTo>
                  <a:lnTo>
                    <a:pt x="346" y="11758"/>
                  </a:lnTo>
                  <a:lnTo>
                    <a:pt x="474" y="11809"/>
                  </a:lnTo>
                  <a:lnTo>
                    <a:pt x="590" y="11847"/>
                  </a:lnTo>
                  <a:lnTo>
                    <a:pt x="731" y="11860"/>
                  </a:lnTo>
                  <a:lnTo>
                    <a:pt x="872" y="11847"/>
                  </a:lnTo>
                  <a:lnTo>
                    <a:pt x="948" y="11822"/>
                  </a:lnTo>
                  <a:lnTo>
                    <a:pt x="1012" y="11796"/>
                  </a:lnTo>
                  <a:lnTo>
                    <a:pt x="1089" y="11771"/>
                  </a:lnTo>
                  <a:lnTo>
                    <a:pt x="1153" y="11719"/>
                  </a:lnTo>
                  <a:lnTo>
                    <a:pt x="1205" y="11681"/>
                  </a:lnTo>
                  <a:lnTo>
                    <a:pt x="1269" y="11617"/>
                  </a:lnTo>
                  <a:lnTo>
                    <a:pt x="5072" y="7416"/>
                  </a:lnTo>
                  <a:lnTo>
                    <a:pt x="5149" y="7301"/>
                  </a:lnTo>
                  <a:lnTo>
                    <a:pt x="5213" y="7185"/>
                  </a:lnTo>
                  <a:lnTo>
                    <a:pt x="5252" y="7057"/>
                  </a:lnTo>
                  <a:lnTo>
                    <a:pt x="5265" y="6929"/>
                  </a:lnTo>
                  <a:lnTo>
                    <a:pt x="5265" y="1460"/>
                  </a:lnTo>
                  <a:lnTo>
                    <a:pt x="8185" y="1460"/>
                  </a:lnTo>
                  <a:lnTo>
                    <a:pt x="8338" y="1447"/>
                  </a:lnTo>
                  <a:lnTo>
                    <a:pt x="8479" y="1396"/>
                  </a:lnTo>
                  <a:lnTo>
                    <a:pt x="8595" y="1332"/>
                  </a:lnTo>
                  <a:lnTo>
                    <a:pt x="8710" y="1242"/>
                  </a:lnTo>
                  <a:lnTo>
                    <a:pt x="8800" y="1140"/>
                  </a:lnTo>
                  <a:lnTo>
                    <a:pt x="8864" y="1012"/>
                  </a:lnTo>
                  <a:lnTo>
                    <a:pt x="8902" y="871"/>
                  </a:lnTo>
                  <a:lnTo>
                    <a:pt x="8915" y="730"/>
                  </a:lnTo>
                  <a:lnTo>
                    <a:pt x="8902" y="576"/>
                  </a:lnTo>
                  <a:lnTo>
                    <a:pt x="8864" y="448"/>
                  </a:lnTo>
                  <a:lnTo>
                    <a:pt x="8800" y="320"/>
                  </a:lnTo>
                  <a:lnTo>
                    <a:pt x="8710" y="218"/>
                  </a:lnTo>
                  <a:lnTo>
                    <a:pt x="8595" y="128"/>
                  </a:lnTo>
                  <a:lnTo>
                    <a:pt x="8479" y="51"/>
                  </a:lnTo>
                  <a:lnTo>
                    <a:pt x="8338" y="13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464;p46">
              <a:extLst>
                <a:ext uri="{FF2B5EF4-FFF2-40B4-BE49-F238E27FC236}">
                  <a16:creationId xmlns:a16="http://schemas.microsoft.com/office/drawing/2014/main" id="{95325852-55E0-7052-0D7A-CA32444B525A}"/>
                </a:ext>
              </a:extLst>
            </p:cNvPr>
            <p:cNvSpPr/>
            <p:nvPr/>
          </p:nvSpPr>
          <p:spPr>
            <a:xfrm>
              <a:off x="2109425" y="1690925"/>
              <a:ext cx="259075" cy="36200"/>
            </a:xfrm>
            <a:custGeom>
              <a:avLst/>
              <a:gdLst/>
              <a:ahLst/>
              <a:cxnLst/>
              <a:rect l="l" t="t" r="r" b="b"/>
              <a:pathLst>
                <a:path w="10363" h="1448" extrusionOk="0">
                  <a:moveTo>
                    <a:pt x="731" y="1"/>
                  </a:moveTo>
                  <a:lnTo>
                    <a:pt x="577" y="13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13" y="577"/>
                  </a:lnTo>
                  <a:lnTo>
                    <a:pt x="1" y="731"/>
                  </a:lnTo>
                  <a:lnTo>
                    <a:pt x="13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77" y="1435"/>
                  </a:lnTo>
                  <a:lnTo>
                    <a:pt x="731" y="1448"/>
                  </a:lnTo>
                  <a:lnTo>
                    <a:pt x="9632" y="1448"/>
                  </a:lnTo>
                  <a:lnTo>
                    <a:pt x="9786" y="1435"/>
                  </a:lnTo>
                  <a:lnTo>
                    <a:pt x="9914" y="1397"/>
                  </a:lnTo>
                  <a:lnTo>
                    <a:pt x="10042" y="1333"/>
                  </a:lnTo>
                  <a:lnTo>
                    <a:pt x="10157" y="1243"/>
                  </a:lnTo>
                  <a:lnTo>
                    <a:pt x="10234" y="1128"/>
                  </a:lnTo>
                  <a:lnTo>
                    <a:pt x="10311" y="1012"/>
                  </a:lnTo>
                  <a:lnTo>
                    <a:pt x="10349" y="871"/>
                  </a:lnTo>
                  <a:lnTo>
                    <a:pt x="10362" y="731"/>
                  </a:lnTo>
                  <a:lnTo>
                    <a:pt x="10349" y="577"/>
                  </a:lnTo>
                  <a:lnTo>
                    <a:pt x="10311" y="436"/>
                  </a:lnTo>
                  <a:lnTo>
                    <a:pt x="10234" y="321"/>
                  </a:lnTo>
                  <a:lnTo>
                    <a:pt x="10157" y="205"/>
                  </a:lnTo>
                  <a:lnTo>
                    <a:pt x="10042" y="116"/>
                  </a:lnTo>
                  <a:lnTo>
                    <a:pt x="9914" y="52"/>
                  </a:lnTo>
                  <a:lnTo>
                    <a:pt x="9786" y="13"/>
                  </a:lnTo>
                  <a:lnTo>
                    <a:pt x="96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465;p46">
              <a:extLst>
                <a:ext uri="{FF2B5EF4-FFF2-40B4-BE49-F238E27FC236}">
                  <a16:creationId xmlns:a16="http://schemas.microsoft.com/office/drawing/2014/main" id="{AABB2A79-2430-C078-2E81-6F9F57A11B12}"/>
                </a:ext>
              </a:extLst>
            </p:cNvPr>
            <p:cNvSpPr/>
            <p:nvPr/>
          </p:nvSpPr>
          <p:spPr>
            <a:xfrm>
              <a:off x="2035775" y="1900975"/>
              <a:ext cx="285650" cy="191175"/>
            </a:xfrm>
            <a:custGeom>
              <a:avLst/>
              <a:gdLst/>
              <a:ahLst/>
              <a:cxnLst/>
              <a:rect l="l" t="t" r="r" b="b"/>
              <a:pathLst>
                <a:path w="11426" h="7647" extrusionOk="0">
                  <a:moveTo>
                    <a:pt x="731" y="0"/>
                  </a:moveTo>
                  <a:lnTo>
                    <a:pt x="590" y="13"/>
                  </a:lnTo>
                  <a:lnTo>
                    <a:pt x="449" y="52"/>
                  </a:lnTo>
                  <a:lnTo>
                    <a:pt x="321" y="116"/>
                  </a:lnTo>
                  <a:lnTo>
                    <a:pt x="218" y="205"/>
                  </a:lnTo>
                  <a:lnTo>
                    <a:pt x="129" y="321"/>
                  </a:lnTo>
                  <a:lnTo>
                    <a:pt x="65" y="436"/>
                  </a:lnTo>
                  <a:lnTo>
                    <a:pt x="14" y="577"/>
                  </a:lnTo>
                  <a:lnTo>
                    <a:pt x="1" y="718"/>
                  </a:lnTo>
                  <a:lnTo>
                    <a:pt x="14" y="871"/>
                  </a:lnTo>
                  <a:lnTo>
                    <a:pt x="65" y="1012"/>
                  </a:lnTo>
                  <a:lnTo>
                    <a:pt x="129" y="1128"/>
                  </a:lnTo>
                  <a:lnTo>
                    <a:pt x="218" y="1243"/>
                  </a:lnTo>
                  <a:lnTo>
                    <a:pt x="321" y="1333"/>
                  </a:lnTo>
                  <a:lnTo>
                    <a:pt x="449" y="1397"/>
                  </a:lnTo>
                  <a:lnTo>
                    <a:pt x="590" y="1435"/>
                  </a:lnTo>
                  <a:lnTo>
                    <a:pt x="731" y="1448"/>
                  </a:lnTo>
                  <a:lnTo>
                    <a:pt x="7647" y="1448"/>
                  </a:lnTo>
                  <a:lnTo>
                    <a:pt x="10016" y="7199"/>
                  </a:lnTo>
                  <a:lnTo>
                    <a:pt x="10068" y="7301"/>
                  </a:lnTo>
                  <a:lnTo>
                    <a:pt x="10132" y="7391"/>
                  </a:lnTo>
                  <a:lnTo>
                    <a:pt x="10209" y="7467"/>
                  </a:lnTo>
                  <a:lnTo>
                    <a:pt x="10285" y="7532"/>
                  </a:lnTo>
                  <a:lnTo>
                    <a:pt x="10388" y="7583"/>
                  </a:lnTo>
                  <a:lnTo>
                    <a:pt x="10478" y="7621"/>
                  </a:lnTo>
                  <a:lnTo>
                    <a:pt x="10580" y="7634"/>
                  </a:lnTo>
                  <a:lnTo>
                    <a:pt x="10695" y="7647"/>
                  </a:lnTo>
                  <a:lnTo>
                    <a:pt x="10836" y="7634"/>
                  </a:lnTo>
                  <a:lnTo>
                    <a:pt x="10964" y="7596"/>
                  </a:lnTo>
                  <a:lnTo>
                    <a:pt x="11105" y="7519"/>
                  </a:lnTo>
                  <a:lnTo>
                    <a:pt x="11208" y="7429"/>
                  </a:lnTo>
                  <a:lnTo>
                    <a:pt x="11297" y="7327"/>
                  </a:lnTo>
                  <a:lnTo>
                    <a:pt x="11361" y="7199"/>
                  </a:lnTo>
                  <a:lnTo>
                    <a:pt x="11400" y="7070"/>
                  </a:lnTo>
                  <a:lnTo>
                    <a:pt x="11425" y="6930"/>
                  </a:lnTo>
                  <a:lnTo>
                    <a:pt x="11412" y="6776"/>
                  </a:lnTo>
                  <a:lnTo>
                    <a:pt x="11361" y="6635"/>
                  </a:lnTo>
                  <a:lnTo>
                    <a:pt x="8800" y="449"/>
                  </a:lnTo>
                  <a:lnTo>
                    <a:pt x="8748" y="346"/>
                  </a:lnTo>
                  <a:lnTo>
                    <a:pt x="8684" y="257"/>
                  </a:lnTo>
                  <a:lnTo>
                    <a:pt x="8620" y="180"/>
                  </a:lnTo>
                  <a:lnTo>
                    <a:pt x="8531" y="116"/>
                  </a:lnTo>
                  <a:lnTo>
                    <a:pt x="8441" y="65"/>
                  </a:lnTo>
                  <a:lnTo>
                    <a:pt x="8339" y="26"/>
                  </a:lnTo>
                  <a:lnTo>
                    <a:pt x="82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66;p46">
              <a:extLst>
                <a:ext uri="{FF2B5EF4-FFF2-40B4-BE49-F238E27FC236}">
                  <a16:creationId xmlns:a16="http://schemas.microsoft.com/office/drawing/2014/main" id="{4B734237-34E9-EAA2-19F0-2B304C2C1EF9}"/>
                </a:ext>
              </a:extLst>
            </p:cNvPr>
            <p:cNvSpPr/>
            <p:nvPr/>
          </p:nvSpPr>
          <p:spPr>
            <a:xfrm>
              <a:off x="1997350" y="1939075"/>
              <a:ext cx="148600" cy="292375"/>
            </a:xfrm>
            <a:custGeom>
              <a:avLst/>
              <a:gdLst/>
              <a:ahLst/>
              <a:cxnLst/>
              <a:rect l="l" t="t" r="r" b="b"/>
              <a:pathLst>
                <a:path w="5944" h="11695" extrusionOk="0">
                  <a:moveTo>
                    <a:pt x="731" y="1"/>
                  </a:moveTo>
                  <a:lnTo>
                    <a:pt x="590" y="13"/>
                  </a:lnTo>
                  <a:lnTo>
                    <a:pt x="449" y="65"/>
                  </a:lnTo>
                  <a:lnTo>
                    <a:pt x="334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65" y="449"/>
                  </a:lnTo>
                  <a:lnTo>
                    <a:pt x="26" y="590"/>
                  </a:lnTo>
                  <a:lnTo>
                    <a:pt x="1" y="731"/>
                  </a:lnTo>
                  <a:lnTo>
                    <a:pt x="1" y="5393"/>
                  </a:lnTo>
                  <a:lnTo>
                    <a:pt x="26" y="5546"/>
                  </a:lnTo>
                  <a:lnTo>
                    <a:pt x="65" y="5675"/>
                  </a:lnTo>
                  <a:lnTo>
                    <a:pt x="129" y="5803"/>
                  </a:lnTo>
                  <a:lnTo>
                    <a:pt x="218" y="5905"/>
                  </a:lnTo>
                  <a:lnTo>
                    <a:pt x="334" y="5995"/>
                  </a:lnTo>
                  <a:lnTo>
                    <a:pt x="449" y="6072"/>
                  </a:lnTo>
                  <a:lnTo>
                    <a:pt x="590" y="6110"/>
                  </a:lnTo>
                  <a:lnTo>
                    <a:pt x="731" y="6123"/>
                  </a:lnTo>
                  <a:lnTo>
                    <a:pt x="4484" y="6123"/>
                  </a:lnTo>
                  <a:lnTo>
                    <a:pt x="4484" y="10964"/>
                  </a:lnTo>
                  <a:lnTo>
                    <a:pt x="4496" y="11105"/>
                  </a:lnTo>
                  <a:lnTo>
                    <a:pt x="4548" y="11246"/>
                  </a:lnTo>
                  <a:lnTo>
                    <a:pt x="4612" y="11361"/>
                  </a:lnTo>
                  <a:lnTo>
                    <a:pt x="4701" y="11477"/>
                  </a:lnTo>
                  <a:lnTo>
                    <a:pt x="4804" y="11566"/>
                  </a:lnTo>
                  <a:lnTo>
                    <a:pt x="4932" y="11630"/>
                  </a:lnTo>
                  <a:lnTo>
                    <a:pt x="5060" y="11669"/>
                  </a:lnTo>
                  <a:lnTo>
                    <a:pt x="5214" y="11694"/>
                  </a:lnTo>
                  <a:lnTo>
                    <a:pt x="5354" y="11669"/>
                  </a:lnTo>
                  <a:lnTo>
                    <a:pt x="5495" y="11630"/>
                  </a:lnTo>
                  <a:lnTo>
                    <a:pt x="5623" y="11566"/>
                  </a:lnTo>
                  <a:lnTo>
                    <a:pt x="5726" y="11477"/>
                  </a:lnTo>
                  <a:lnTo>
                    <a:pt x="5816" y="11361"/>
                  </a:lnTo>
                  <a:lnTo>
                    <a:pt x="5880" y="11246"/>
                  </a:lnTo>
                  <a:lnTo>
                    <a:pt x="5931" y="11105"/>
                  </a:lnTo>
                  <a:lnTo>
                    <a:pt x="5944" y="10964"/>
                  </a:lnTo>
                  <a:lnTo>
                    <a:pt x="5944" y="5393"/>
                  </a:lnTo>
                  <a:lnTo>
                    <a:pt x="5931" y="5252"/>
                  </a:lnTo>
                  <a:lnTo>
                    <a:pt x="5880" y="5111"/>
                  </a:lnTo>
                  <a:lnTo>
                    <a:pt x="5816" y="4983"/>
                  </a:lnTo>
                  <a:lnTo>
                    <a:pt x="5726" y="4880"/>
                  </a:lnTo>
                  <a:lnTo>
                    <a:pt x="5623" y="4791"/>
                  </a:lnTo>
                  <a:lnTo>
                    <a:pt x="5495" y="4727"/>
                  </a:lnTo>
                  <a:lnTo>
                    <a:pt x="5354" y="4676"/>
                  </a:lnTo>
                  <a:lnTo>
                    <a:pt x="5214" y="4663"/>
                  </a:lnTo>
                  <a:lnTo>
                    <a:pt x="1461" y="4663"/>
                  </a:lnTo>
                  <a:lnTo>
                    <a:pt x="1461" y="731"/>
                  </a:lnTo>
                  <a:lnTo>
                    <a:pt x="1448" y="590"/>
                  </a:lnTo>
                  <a:lnTo>
                    <a:pt x="1410" y="449"/>
                  </a:lnTo>
                  <a:lnTo>
                    <a:pt x="1333" y="321"/>
                  </a:lnTo>
                  <a:lnTo>
                    <a:pt x="1256" y="218"/>
                  </a:lnTo>
                  <a:lnTo>
                    <a:pt x="1141" y="129"/>
                  </a:lnTo>
                  <a:lnTo>
                    <a:pt x="1013" y="65"/>
                  </a:lnTo>
                  <a:lnTo>
                    <a:pt x="884" y="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467;p46">
              <a:extLst>
                <a:ext uri="{FF2B5EF4-FFF2-40B4-BE49-F238E27FC236}">
                  <a16:creationId xmlns:a16="http://schemas.microsoft.com/office/drawing/2014/main" id="{66E4BF73-5466-EA81-0025-9BB39194A4C1}"/>
                </a:ext>
              </a:extLst>
            </p:cNvPr>
            <p:cNvSpPr/>
            <p:nvPr/>
          </p:nvSpPr>
          <p:spPr>
            <a:xfrm>
              <a:off x="1749200" y="2006650"/>
              <a:ext cx="152125" cy="400575"/>
            </a:xfrm>
            <a:custGeom>
              <a:avLst/>
              <a:gdLst/>
              <a:ahLst/>
              <a:cxnLst/>
              <a:rect l="l" t="t" r="r" b="b"/>
              <a:pathLst>
                <a:path w="6085" h="16023" extrusionOk="0">
                  <a:moveTo>
                    <a:pt x="2895" y="0"/>
                  </a:moveTo>
                  <a:lnTo>
                    <a:pt x="2742" y="13"/>
                  </a:lnTo>
                  <a:lnTo>
                    <a:pt x="2601" y="51"/>
                  </a:lnTo>
                  <a:lnTo>
                    <a:pt x="2485" y="128"/>
                  </a:lnTo>
                  <a:lnTo>
                    <a:pt x="2370" y="218"/>
                  </a:lnTo>
                  <a:lnTo>
                    <a:pt x="2280" y="320"/>
                  </a:lnTo>
                  <a:lnTo>
                    <a:pt x="2216" y="448"/>
                  </a:lnTo>
                  <a:lnTo>
                    <a:pt x="2178" y="576"/>
                  </a:lnTo>
                  <a:lnTo>
                    <a:pt x="2165" y="730"/>
                  </a:lnTo>
                  <a:lnTo>
                    <a:pt x="2165" y="4163"/>
                  </a:lnTo>
                  <a:lnTo>
                    <a:pt x="2178" y="4304"/>
                  </a:lnTo>
                  <a:lnTo>
                    <a:pt x="2216" y="4444"/>
                  </a:lnTo>
                  <a:lnTo>
                    <a:pt x="2280" y="4573"/>
                  </a:lnTo>
                  <a:lnTo>
                    <a:pt x="2370" y="4675"/>
                  </a:lnTo>
                  <a:lnTo>
                    <a:pt x="2485" y="4765"/>
                  </a:lnTo>
                  <a:lnTo>
                    <a:pt x="2601" y="4829"/>
                  </a:lnTo>
                  <a:lnTo>
                    <a:pt x="2742" y="4880"/>
                  </a:lnTo>
                  <a:lnTo>
                    <a:pt x="2895" y="4893"/>
                  </a:lnTo>
                  <a:lnTo>
                    <a:pt x="4624" y="4893"/>
                  </a:lnTo>
                  <a:lnTo>
                    <a:pt x="4624" y="10157"/>
                  </a:lnTo>
                  <a:lnTo>
                    <a:pt x="731" y="10157"/>
                  </a:lnTo>
                  <a:lnTo>
                    <a:pt x="590" y="10170"/>
                  </a:lnTo>
                  <a:lnTo>
                    <a:pt x="449" y="10208"/>
                  </a:lnTo>
                  <a:lnTo>
                    <a:pt x="321" y="10285"/>
                  </a:lnTo>
                  <a:lnTo>
                    <a:pt x="218" y="10362"/>
                  </a:lnTo>
                  <a:lnTo>
                    <a:pt x="129" y="10477"/>
                  </a:lnTo>
                  <a:lnTo>
                    <a:pt x="65" y="10605"/>
                  </a:lnTo>
                  <a:lnTo>
                    <a:pt x="26" y="10733"/>
                  </a:lnTo>
                  <a:lnTo>
                    <a:pt x="1" y="10887"/>
                  </a:lnTo>
                  <a:lnTo>
                    <a:pt x="1" y="15293"/>
                  </a:lnTo>
                  <a:lnTo>
                    <a:pt x="26" y="15434"/>
                  </a:lnTo>
                  <a:lnTo>
                    <a:pt x="65" y="15574"/>
                  </a:lnTo>
                  <a:lnTo>
                    <a:pt x="129" y="15703"/>
                  </a:lnTo>
                  <a:lnTo>
                    <a:pt x="218" y="15805"/>
                  </a:lnTo>
                  <a:lnTo>
                    <a:pt x="321" y="15895"/>
                  </a:lnTo>
                  <a:lnTo>
                    <a:pt x="449" y="15959"/>
                  </a:lnTo>
                  <a:lnTo>
                    <a:pt x="590" y="16010"/>
                  </a:lnTo>
                  <a:lnTo>
                    <a:pt x="731" y="16023"/>
                  </a:lnTo>
                  <a:lnTo>
                    <a:pt x="884" y="16010"/>
                  </a:lnTo>
                  <a:lnTo>
                    <a:pt x="1012" y="15959"/>
                  </a:lnTo>
                  <a:lnTo>
                    <a:pt x="1141" y="15895"/>
                  </a:lnTo>
                  <a:lnTo>
                    <a:pt x="1243" y="15805"/>
                  </a:lnTo>
                  <a:lnTo>
                    <a:pt x="1333" y="15703"/>
                  </a:lnTo>
                  <a:lnTo>
                    <a:pt x="1410" y="15574"/>
                  </a:lnTo>
                  <a:lnTo>
                    <a:pt x="1448" y="15434"/>
                  </a:lnTo>
                  <a:lnTo>
                    <a:pt x="1461" y="15293"/>
                  </a:lnTo>
                  <a:lnTo>
                    <a:pt x="1461" y="11617"/>
                  </a:lnTo>
                  <a:lnTo>
                    <a:pt x="5354" y="11617"/>
                  </a:lnTo>
                  <a:lnTo>
                    <a:pt x="5495" y="11591"/>
                  </a:lnTo>
                  <a:lnTo>
                    <a:pt x="5636" y="11553"/>
                  </a:lnTo>
                  <a:lnTo>
                    <a:pt x="5764" y="11489"/>
                  </a:lnTo>
                  <a:lnTo>
                    <a:pt x="5867" y="11399"/>
                  </a:lnTo>
                  <a:lnTo>
                    <a:pt x="5956" y="11284"/>
                  </a:lnTo>
                  <a:lnTo>
                    <a:pt x="6020" y="11169"/>
                  </a:lnTo>
                  <a:lnTo>
                    <a:pt x="6072" y="11028"/>
                  </a:lnTo>
                  <a:lnTo>
                    <a:pt x="6084" y="10887"/>
                  </a:lnTo>
                  <a:lnTo>
                    <a:pt x="6084" y="4163"/>
                  </a:lnTo>
                  <a:lnTo>
                    <a:pt x="6072" y="4009"/>
                  </a:lnTo>
                  <a:lnTo>
                    <a:pt x="6020" y="3881"/>
                  </a:lnTo>
                  <a:lnTo>
                    <a:pt x="5956" y="3753"/>
                  </a:lnTo>
                  <a:lnTo>
                    <a:pt x="5867" y="3650"/>
                  </a:lnTo>
                  <a:lnTo>
                    <a:pt x="5764" y="3561"/>
                  </a:lnTo>
                  <a:lnTo>
                    <a:pt x="5636" y="3497"/>
                  </a:lnTo>
                  <a:lnTo>
                    <a:pt x="5495" y="3445"/>
                  </a:lnTo>
                  <a:lnTo>
                    <a:pt x="5354" y="3433"/>
                  </a:lnTo>
                  <a:lnTo>
                    <a:pt x="3612" y="3433"/>
                  </a:lnTo>
                  <a:lnTo>
                    <a:pt x="3612" y="730"/>
                  </a:lnTo>
                  <a:lnTo>
                    <a:pt x="3600" y="576"/>
                  </a:lnTo>
                  <a:lnTo>
                    <a:pt x="3561" y="448"/>
                  </a:lnTo>
                  <a:lnTo>
                    <a:pt x="3497" y="320"/>
                  </a:lnTo>
                  <a:lnTo>
                    <a:pt x="3408" y="218"/>
                  </a:lnTo>
                  <a:lnTo>
                    <a:pt x="3292" y="128"/>
                  </a:lnTo>
                  <a:lnTo>
                    <a:pt x="3177" y="51"/>
                  </a:lnTo>
                  <a:lnTo>
                    <a:pt x="3036" y="13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468;p46">
              <a:extLst>
                <a:ext uri="{FF2B5EF4-FFF2-40B4-BE49-F238E27FC236}">
                  <a16:creationId xmlns:a16="http://schemas.microsoft.com/office/drawing/2014/main" id="{67800B6E-32DC-7C39-7A38-0A209ED66FB0}"/>
                </a:ext>
              </a:extLst>
            </p:cNvPr>
            <p:cNvSpPr/>
            <p:nvPr/>
          </p:nvSpPr>
          <p:spPr>
            <a:xfrm>
              <a:off x="1496900" y="1950925"/>
              <a:ext cx="160125" cy="256825"/>
            </a:xfrm>
            <a:custGeom>
              <a:avLst/>
              <a:gdLst/>
              <a:ahLst/>
              <a:cxnLst/>
              <a:rect l="l" t="t" r="r" b="b"/>
              <a:pathLst>
                <a:path w="6405" h="10273" extrusionOk="0">
                  <a:moveTo>
                    <a:pt x="5597" y="1"/>
                  </a:moveTo>
                  <a:lnTo>
                    <a:pt x="5469" y="26"/>
                  </a:lnTo>
                  <a:lnTo>
                    <a:pt x="5328" y="77"/>
                  </a:lnTo>
                  <a:lnTo>
                    <a:pt x="5213" y="154"/>
                  </a:lnTo>
                  <a:lnTo>
                    <a:pt x="5110" y="269"/>
                  </a:lnTo>
                  <a:lnTo>
                    <a:pt x="167" y="6353"/>
                  </a:lnTo>
                  <a:lnTo>
                    <a:pt x="90" y="6456"/>
                  </a:lnTo>
                  <a:lnTo>
                    <a:pt x="39" y="6584"/>
                  </a:lnTo>
                  <a:lnTo>
                    <a:pt x="13" y="6699"/>
                  </a:lnTo>
                  <a:lnTo>
                    <a:pt x="0" y="6827"/>
                  </a:lnTo>
                  <a:lnTo>
                    <a:pt x="26" y="6955"/>
                  </a:lnTo>
                  <a:lnTo>
                    <a:pt x="51" y="7083"/>
                  </a:lnTo>
                  <a:lnTo>
                    <a:pt x="115" y="7199"/>
                  </a:lnTo>
                  <a:lnTo>
                    <a:pt x="192" y="7301"/>
                  </a:lnTo>
                  <a:lnTo>
                    <a:pt x="2664" y="10029"/>
                  </a:lnTo>
                  <a:lnTo>
                    <a:pt x="2715" y="10080"/>
                  </a:lnTo>
                  <a:lnTo>
                    <a:pt x="2779" y="10132"/>
                  </a:lnTo>
                  <a:lnTo>
                    <a:pt x="2843" y="10170"/>
                  </a:lnTo>
                  <a:lnTo>
                    <a:pt x="2920" y="10208"/>
                  </a:lnTo>
                  <a:lnTo>
                    <a:pt x="2984" y="10234"/>
                  </a:lnTo>
                  <a:lnTo>
                    <a:pt x="3061" y="10260"/>
                  </a:lnTo>
                  <a:lnTo>
                    <a:pt x="3202" y="10272"/>
                  </a:lnTo>
                  <a:lnTo>
                    <a:pt x="3330" y="10260"/>
                  </a:lnTo>
                  <a:lnTo>
                    <a:pt x="3458" y="10221"/>
                  </a:lnTo>
                  <a:lnTo>
                    <a:pt x="3586" y="10170"/>
                  </a:lnTo>
                  <a:lnTo>
                    <a:pt x="3689" y="10080"/>
                  </a:lnTo>
                  <a:lnTo>
                    <a:pt x="3791" y="9978"/>
                  </a:lnTo>
                  <a:lnTo>
                    <a:pt x="3868" y="9850"/>
                  </a:lnTo>
                  <a:lnTo>
                    <a:pt x="3906" y="9722"/>
                  </a:lnTo>
                  <a:lnTo>
                    <a:pt x="3932" y="9581"/>
                  </a:lnTo>
                  <a:lnTo>
                    <a:pt x="3932" y="9440"/>
                  </a:lnTo>
                  <a:lnTo>
                    <a:pt x="3894" y="9299"/>
                  </a:lnTo>
                  <a:lnTo>
                    <a:pt x="3830" y="9171"/>
                  </a:lnTo>
                  <a:lnTo>
                    <a:pt x="3740" y="9056"/>
                  </a:lnTo>
                  <a:lnTo>
                    <a:pt x="1691" y="6789"/>
                  </a:lnTo>
                  <a:lnTo>
                    <a:pt x="6238" y="1179"/>
                  </a:lnTo>
                  <a:lnTo>
                    <a:pt x="6327" y="1064"/>
                  </a:lnTo>
                  <a:lnTo>
                    <a:pt x="6378" y="923"/>
                  </a:lnTo>
                  <a:lnTo>
                    <a:pt x="6404" y="795"/>
                  </a:lnTo>
                  <a:lnTo>
                    <a:pt x="6404" y="654"/>
                  </a:lnTo>
                  <a:lnTo>
                    <a:pt x="6378" y="513"/>
                  </a:lnTo>
                  <a:lnTo>
                    <a:pt x="6314" y="385"/>
                  </a:lnTo>
                  <a:lnTo>
                    <a:pt x="6238" y="257"/>
                  </a:lnTo>
                  <a:lnTo>
                    <a:pt x="6135" y="154"/>
                  </a:lnTo>
                  <a:lnTo>
                    <a:pt x="6007" y="77"/>
                  </a:lnTo>
                  <a:lnTo>
                    <a:pt x="5879" y="26"/>
                  </a:lnTo>
                  <a:lnTo>
                    <a:pt x="57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469;p46">
              <a:extLst>
                <a:ext uri="{FF2B5EF4-FFF2-40B4-BE49-F238E27FC236}">
                  <a16:creationId xmlns:a16="http://schemas.microsoft.com/office/drawing/2014/main" id="{8339AB41-E46C-9088-B288-D728C3D36973}"/>
                </a:ext>
              </a:extLst>
            </p:cNvPr>
            <p:cNvSpPr/>
            <p:nvPr/>
          </p:nvSpPr>
          <p:spPr>
            <a:xfrm>
              <a:off x="1203275" y="1889125"/>
              <a:ext cx="391950" cy="276675"/>
            </a:xfrm>
            <a:custGeom>
              <a:avLst/>
              <a:gdLst/>
              <a:ahLst/>
              <a:cxnLst/>
              <a:rect l="l" t="t" r="r" b="b"/>
              <a:pathLst>
                <a:path w="15678" h="11067" extrusionOk="0">
                  <a:moveTo>
                    <a:pt x="14909" y="1"/>
                  </a:moveTo>
                  <a:lnTo>
                    <a:pt x="14768" y="26"/>
                  </a:lnTo>
                  <a:lnTo>
                    <a:pt x="14627" y="65"/>
                  </a:lnTo>
                  <a:lnTo>
                    <a:pt x="14512" y="141"/>
                  </a:lnTo>
                  <a:lnTo>
                    <a:pt x="14396" y="244"/>
                  </a:lnTo>
                  <a:lnTo>
                    <a:pt x="8594" y="6878"/>
                  </a:lnTo>
                  <a:lnTo>
                    <a:pt x="3561" y="6878"/>
                  </a:lnTo>
                  <a:lnTo>
                    <a:pt x="3420" y="6891"/>
                  </a:lnTo>
                  <a:lnTo>
                    <a:pt x="3292" y="6930"/>
                  </a:lnTo>
                  <a:lnTo>
                    <a:pt x="3164" y="6994"/>
                  </a:lnTo>
                  <a:lnTo>
                    <a:pt x="3061" y="7083"/>
                  </a:lnTo>
                  <a:lnTo>
                    <a:pt x="218" y="9811"/>
                  </a:lnTo>
                  <a:lnTo>
                    <a:pt x="128" y="9927"/>
                  </a:lnTo>
                  <a:lnTo>
                    <a:pt x="64" y="10042"/>
                  </a:lnTo>
                  <a:lnTo>
                    <a:pt x="13" y="10183"/>
                  </a:lnTo>
                  <a:lnTo>
                    <a:pt x="0" y="10324"/>
                  </a:lnTo>
                  <a:lnTo>
                    <a:pt x="13" y="10465"/>
                  </a:lnTo>
                  <a:lnTo>
                    <a:pt x="52" y="10593"/>
                  </a:lnTo>
                  <a:lnTo>
                    <a:pt x="116" y="10721"/>
                  </a:lnTo>
                  <a:lnTo>
                    <a:pt x="205" y="10836"/>
                  </a:lnTo>
                  <a:lnTo>
                    <a:pt x="256" y="10887"/>
                  </a:lnTo>
                  <a:lnTo>
                    <a:pt x="320" y="10939"/>
                  </a:lnTo>
                  <a:lnTo>
                    <a:pt x="449" y="11003"/>
                  </a:lnTo>
                  <a:lnTo>
                    <a:pt x="589" y="11054"/>
                  </a:lnTo>
                  <a:lnTo>
                    <a:pt x="730" y="11067"/>
                  </a:lnTo>
                  <a:lnTo>
                    <a:pt x="871" y="11054"/>
                  </a:lnTo>
                  <a:lnTo>
                    <a:pt x="999" y="11015"/>
                  </a:lnTo>
                  <a:lnTo>
                    <a:pt x="1127" y="10951"/>
                  </a:lnTo>
                  <a:lnTo>
                    <a:pt x="1230" y="10862"/>
                  </a:lnTo>
                  <a:lnTo>
                    <a:pt x="3855" y="8339"/>
                  </a:lnTo>
                  <a:lnTo>
                    <a:pt x="8915" y="8339"/>
                  </a:lnTo>
                  <a:lnTo>
                    <a:pt x="9004" y="8326"/>
                  </a:lnTo>
                  <a:lnTo>
                    <a:pt x="9068" y="8313"/>
                  </a:lnTo>
                  <a:lnTo>
                    <a:pt x="9145" y="8300"/>
                  </a:lnTo>
                  <a:lnTo>
                    <a:pt x="9222" y="8274"/>
                  </a:lnTo>
                  <a:lnTo>
                    <a:pt x="9286" y="8236"/>
                  </a:lnTo>
                  <a:lnTo>
                    <a:pt x="9350" y="8185"/>
                  </a:lnTo>
                  <a:lnTo>
                    <a:pt x="9414" y="8146"/>
                  </a:lnTo>
                  <a:lnTo>
                    <a:pt x="9465" y="8082"/>
                  </a:lnTo>
                  <a:lnTo>
                    <a:pt x="15498" y="1205"/>
                  </a:lnTo>
                  <a:lnTo>
                    <a:pt x="15587" y="1089"/>
                  </a:lnTo>
                  <a:lnTo>
                    <a:pt x="15639" y="948"/>
                  </a:lnTo>
                  <a:lnTo>
                    <a:pt x="15677" y="820"/>
                  </a:lnTo>
                  <a:lnTo>
                    <a:pt x="15677" y="679"/>
                  </a:lnTo>
                  <a:lnTo>
                    <a:pt x="15651" y="539"/>
                  </a:lnTo>
                  <a:lnTo>
                    <a:pt x="15600" y="410"/>
                  </a:lnTo>
                  <a:lnTo>
                    <a:pt x="15536" y="282"/>
                  </a:lnTo>
                  <a:lnTo>
                    <a:pt x="15434" y="180"/>
                  </a:lnTo>
                  <a:lnTo>
                    <a:pt x="15306" y="90"/>
                  </a:lnTo>
                  <a:lnTo>
                    <a:pt x="15178" y="39"/>
                  </a:lnTo>
                  <a:lnTo>
                    <a:pt x="150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470;p46">
              <a:extLst>
                <a:ext uri="{FF2B5EF4-FFF2-40B4-BE49-F238E27FC236}">
                  <a16:creationId xmlns:a16="http://schemas.microsoft.com/office/drawing/2014/main" id="{B4ED2DE1-B07B-29A1-6343-C7E34DA1BA9B}"/>
                </a:ext>
              </a:extLst>
            </p:cNvPr>
            <p:cNvSpPr/>
            <p:nvPr/>
          </p:nvSpPr>
          <p:spPr>
            <a:xfrm>
              <a:off x="1282050" y="1700525"/>
              <a:ext cx="251375" cy="36225"/>
            </a:xfrm>
            <a:custGeom>
              <a:avLst/>
              <a:gdLst/>
              <a:ahLst/>
              <a:cxnLst/>
              <a:rect l="l" t="t" r="r" b="b"/>
              <a:pathLst>
                <a:path w="10055" h="1449" extrusionOk="0">
                  <a:moveTo>
                    <a:pt x="730" y="1"/>
                  </a:moveTo>
                  <a:lnTo>
                    <a:pt x="576" y="14"/>
                  </a:lnTo>
                  <a:lnTo>
                    <a:pt x="448" y="52"/>
                  </a:lnTo>
                  <a:lnTo>
                    <a:pt x="320" y="116"/>
                  </a:lnTo>
                  <a:lnTo>
                    <a:pt x="218" y="206"/>
                  </a:lnTo>
                  <a:lnTo>
                    <a:pt x="128" y="321"/>
                  </a:lnTo>
                  <a:lnTo>
                    <a:pt x="51" y="436"/>
                  </a:lnTo>
                  <a:lnTo>
                    <a:pt x="13" y="577"/>
                  </a:lnTo>
                  <a:lnTo>
                    <a:pt x="0" y="718"/>
                  </a:lnTo>
                  <a:lnTo>
                    <a:pt x="13" y="872"/>
                  </a:lnTo>
                  <a:lnTo>
                    <a:pt x="51" y="1013"/>
                  </a:lnTo>
                  <a:lnTo>
                    <a:pt x="128" y="1128"/>
                  </a:lnTo>
                  <a:lnTo>
                    <a:pt x="218" y="1243"/>
                  </a:lnTo>
                  <a:lnTo>
                    <a:pt x="320" y="1333"/>
                  </a:lnTo>
                  <a:lnTo>
                    <a:pt x="448" y="1397"/>
                  </a:lnTo>
                  <a:lnTo>
                    <a:pt x="576" y="1435"/>
                  </a:lnTo>
                  <a:lnTo>
                    <a:pt x="730" y="1448"/>
                  </a:lnTo>
                  <a:lnTo>
                    <a:pt x="9324" y="1448"/>
                  </a:lnTo>
                  <a:lnTo>
                    <a:pt x="9478" y="1435"/>
                  </a:lnTo>
                  <a:lnTo>
                    <a:pt x="9606" y="1397"/>
                  </a:lnTo>
                  <a:lnTo>
                    <a:pt x="9734" y="1333"/>
                  </a:lnTo>
                  <a:lnTo>
                    <a:pt x="9849" y="1243"/>
                  </a:lnTo>
                  <a:lnTo>
                    <a:pt x="9926" y="1128"/>
                  </a:lnTo>
                  <a:lnTo>
                    <a:pt x="10003" y="1013"/>
                  </a:lnTo>
                  <a:lnTo>
                    <a:pt x="10041" y="872"/>
                  </a:lnTo>
                  <a:lnTo>
                    <a:pt x="10054" y="718"/>
                  </a:lnTo>
                  <a:lnTo>
                    <a:pt x="10041" y="577"/>
                  </a:lnTo>
                  <a:lnTo>
                    <a:pt x="10003" y="436"/>
                  </a:lnTo>
                  <a:lnTo>
                    <a:pt x="9926" y="321"/>
                  </a:lnTo>
                  <a:lnTo>
                    <a:pt x="9849" y="206"/>
                  </a:lnTo>
                  <a:lnTo>
                    <a:pt x="9734" y="116"/>
                  </a:lnTo>
                  <a:lnTo>
                    <a:pt x="9606" y="52"/>
                  </a:lnTo>
                  <a:lnTo>
                    <a:pt x="9478" y="14"/>
                  </a:lnTo>
                  <a:lnTo>
                    <a:pt x="9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471;p46">
              <a:extLst>
                <a:ext uri="{FF2B5EF4-FFF2-40B4-BE49-F238E27FC236}">
                  <a16:creationId xmlns:a16="http://schemas.microsoft.com/office/drawing/2014/main" id="{054A7DE2-521D-B6D5-8D19-F2B319C6950E}"/>
                </a:ext>
              </a:extLst>
            </p:cNvPr>
            <p:cNvSpPr/>
            <p:nvPr/>
          </p:nvSpPr>
          <p:spPr>
            <a:xfrm>
              <a:off x="1263775" y="1375850"/>
              <a:ext cx="330800" cy="172925"/>
            </a:xfrm>
            <a:custGeom>
              <a:avLst/>
              <a:gdLst/>
              <a:ahLst/>
              <a:cxnLst/>
              <a:rect l="l" t="t" r="r" b="b"/>
              <a:pathLst>
                <a:path w="13232" h="6917" extrusionOk="0">
                  <a:moveTo>
                    <a:pt x="757" y="1"/>
                  </a:moveTo>
                  <a:lnTo>
                    <a:pt x="616" y="13"/>
                  </a:lnTo>
                  <a:lnTo>
                    <a:pt x="475" y="39"/>
                  </a:lnTo>
                  <a:lnTo>
                    <a:pt x="347" y="103"/>
                  </a:lnTo>
                  <a:lnTo>
                    <a:pt x="232" y="193"/>
                  </a:lnTo>
                  <a:lnTo>
                    <a:pt x="129" y="308"/>
                  </a:lnTo>
                  <a:lnTo>
                    <a:pt x="65" y="423"/>
                  </a:lnTo>
                  <a:lnTo>
                    <a:pt x="14" y="564"/>
                  </a:lnTo>
                  <a:lnTo>
                    <a:pt x="1" y="692"/>
                  </a:lnTo>
                  <a:lnTo>
                    <a:pt x="1" y="833"/>
                  </a:lnTo>
                  <a:lnTo>
                    <a:pt x="39" y="974"/>
                  </a:lnTo>
                  <a:lnTo>
                    <a:pt x="103" y="1102"/>
                  </a:lnTo>
                  <a:lnTo>
                    <a:pt x="193" y="1217"/>
                  </a:lnTo>
                  <a:lnTo>
                    <a:pt x="5227" y="6686"/>
                  </a:lnTo>
                  <a:lnTo>
                    <a:pt x="5278" y="6737"/>
                  </a:lnTo>
                  <a:lnTo>
                    <a:pt x="5342" y="6776"/>
                  </a:lnTo>
                  <a:lnTo>
                    <a:pt x="5406" y="6827"/>
                  </a:lnTo>
                  <a:lnTo>
                    <a:pt x="5470" y="6853"/>
                  </a:lnTo>
                  <a:lnTo>
                    <a:pt x="5534" y="6878"/>
                  </a:lnTo>
                  <a:lnTo>
                    <a:pt x="5611" y="6904"/>
                  </a:lnTo>
                  <a:lnTo>
                    <a:pt x="5688" y="6917"/>
                  </a:lnTo>
                  <a:lnTo>
                    <a:pt x="12514" y="6917"/>
                  </a:lnTo>
                  <a:lnTo>
                    <a:pt x="12655" y="6904"/>
                  </a:lnTo>
                  <a:lnTo>
                    <a:pt x="12796" y="6853"/>
                  </a:lnTo>
                  <a:lnTo>
                    <a:pt x="12911" y="6789"/>
                  </a:lnTo>
                  <a:lnTo>
                    <a:pt x="13027" y="6699"/>
                  </a:lnTo>
                  <a:lnTo>
                    <a:pt x="13116" y="6597"/>
                  </a:lnTo>
                  <a:lnTo>
                    <a:pt x="13180" y="6469"/>
                  </a:lnTo>
                  <a:lnTo>
                    <a:pt x="13219" y="6340"/>
                  </a:lnTo>
                  <a:lnTo>
                    <a:pt x="13231" y="6187"/>
                  </a:lnTo>
                  <a:lnTo>
                    <a:pt x="13219" y="6046"/>
                  </a:lnTo>
                  <a:lnTo>
                    <a:pt x="13180" y="5905"/>
                  </a:lnTo>
                  <a:lnTo>
                    <a:pt x="13116" y="5777"/>
                  </a:lnTo>
                  <a:lnTo>
                    <a:pt x="13027" y="5674"/>
                  </a:lnTo>
                  <a:lnTo>
                    <a:pt x="12911" y="5585"/>
                  </a:lnTo>
                  <a:lnTo>
                    <a:pt x="12796" y="5521"/>
                  </a:lnTo>
                  <a:lnTo>
                    <a:pt x="12655" y="5470"/>
                  </a:lnTo>
                  <a:lnTo>
                    <a:pt x="12514" y="5457"/>
                  </a:lnTo>
                  <a:lnTo>
                    <a:pt x="6072" y="5457"/>
                  </a:lnTo>
                  <a:lnTo>
                    <a:pt x="1256" y="231"/>
                  </a:lnTo>
                  <a:lnTo>
                    <a:pt x="1154" y="141"/>
                  </a:lnTo>
                  <a:lnTo>
                    <a:pt x="1026" y="65"/>
                  </a:lnTo>
                  <a:lnTo>
                    <a:pt x="898" y="13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472;p46">
              <a:extLst>
                <a:ext uri="{FF2B5EF4-FFF2-40B4-BE49-F238E27FC236}">
                  <a16:creationId xmlns:a16="http://schemas.microsoft.com/office/drawing/2014/main" id="{7C12F2C3-BFB9-02AC-6474-8F18BCD34DB6}"/>
                </a:ext>
              </a:extLst>
            </p:cNvPr>
            <p:cNvSpPr/>
            <p:nvPr/>
          </p:nvSpPr>
          <p:spPr>
            <a:xfrm>
              <a:off x="1601275" y="1325900"/>
              <a:ext cx="36525" cy="179975"/>
            </a:xfrm>
            <a:custGeom>
              <a:avLst/>
              <a:gdLst/>
              <a:ahLst/>
              <a:cxnLst/>
              <a:rect l="l" t="t" r="r" b="b"/>
              <a:pathLst>
                <a:path w="1461" h="7199" extrusionOk="0">
                  <a:moveTo>
                    <a:pt x="730" y="1"/>
                  </a:moveTo>
                  <a:lnTo>
                    <a:pt x="577" y="13"/>
                  </a:lnTo>
                  <a:lnTo>
                    <a:pt x="449" y="65"/>
                  </a:lnTo>
                  <a:lnTo>
                    <a:pt x="321" y="129"/>
                  </a:lnTo>
                  <a:lnTo>
                    <a:pt x="218" y="218"/>
                  </a:lnTo>
                  <a:lnTo>
                    <a:pt x="129" y="321"/>
                  </a:lnTo>
                  <a:lnTo>
                    <a:pt x="52" y="449"/>
                  </a:lnTo>
                  <a:lnTo>
                    <a:pt x="13" y="590"/>
                  </a:lnTo>
                  <a:lnTo>
                    <a:pt x="0" y="731"/>
                  </a:lnTo>
                  <a:lnTo>
                    <a:pt x="0" y="6468"/>
                  </a:lnTo>
                  <a:lnTo>
                    <a:pt x="13" y="6609"/>
                  </a:lnTo>
                  <a:lnTo>
                    <a:pt x="52" y="6750"/>
                  </a:lnTo>
                  <a:lnTo>
                    <a:pt x="129" y="6878"/>
                  </a:lnTo>
                  <a:lnTo>
                    <a:pt x="218" y="6981"/>
                  </a:lnTo>
                  <a:lnTo>
                    <a:pt x="321" y="7070"/>
                  </a:lnTo>
                  <a:lnTo>
                    <a:pt x="449" y="7135"/>
                  </a:lnTo>
                  <a:lnTo>
                    <a:pt x="577" y="7173"/>
                  </a:lnTo>
                  <a:lnTo>
                    <a:pt x="730" y="7199"/>
                  </a:lnTo>
                  <a:lnTo>
                    <a:pt x="871" y="7173"/>
                  </a:lnTo>
                  <a:lnTo>
                    <a:pt x="1012" y="7135"/>
                  </a:lnTo>
                  <a:lnTo>
                    <a:pt x="1140" y="7070"/>
                  </a:lnTo>
                  <a:lnTo>
                    <a:pt x="1243" y="6981"/>
                  </a:lnTo>
                  <a:lnTo>
                    <a:pt x="1332" y="6878"/>
                  </a:lnTo>
                  <a:lnTo>
                    <a:pt x="1396" y="6750"/>
                  </a:lnTo>
                  <a:lnTo>
                    <a:pt x="1448" y="6609"/>
                  </a:lnTo>
                  <a:lnTo>
                    <a:pt x="1461" y="6468"/>
                  </a:lnTo>
                  <a:lnTo>
                    <a:pt x="1461" y="731"/>
                  </a:lnTo>
                  <a:lnTo>
                    <a:pt x="1448" y="590"/>
                  </a:lnTo>
                  <a:lnTo>
                    <a:pt x="1396" y="449"/>
                  </a:lnTo>
                  <a:lnTo>
                    <a:pt x="1332" y="321"/>
                  </a:lnTo>
                  <a:lnTo>
                    <a:pt x="1243" y="218"/>
                  </a:lnTo>
                  <a:lnTo>
                    <a:pt x="1140" y="129"/>
                  </a:lnTo>
                  <a:lnTo>
                    <a:pt x="1012" y="65"/>
                  </a:lnTo>
                  <a:lnTo>
                    <a:pt x="871" y="13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473;p46">
              <a:extLst>
                <a:ext uri="{FF2B5EF4-FFF2-40B4-BE49-F238E27FC236}">
                  <a16:creationId xmlns:a16="http://schemas.microsoft.com/office/drawing/2014/main" id="{2B346CF3-F8FE-0662-85F9-830DCE044594}"/>
                </a:ext>
              </a:extLst>
            </p:cNvPr>
            <p:cNvSpPr/>
            <p:nvPr/>
          </p:nvSpPr>
          <p:spPr>
            <a:xfrm>
              <a:off x="1494325" y="1391550"/>
              <a:ext cx="654200" cy="654175"/>
            </a:xfrm>
            <a:custGeom>
              <a:avLst/>
              <a:gdLst/>
              <a:ahLst/>
              <a:cxnLst/>
              <a:rect l="l" t="t" r="r" b="b"/>
              <a:pathLst>
                <a:path w="26168" h="26167" extrusionOk="0">
                  <a:moveTo>
                    <a:pt x="9952" y="0"/>
                  </a:moveTo>
                  <a:lnTo>
                    <a:pt x="9952" y="2933"/>
                  </a:lnTo>
                  <a:lnTo>
                    <a:pt x="9478" y="3087"/>
                  </a:lnTo>
                  <a:lnTo>
                    <a:pt x="9005" y="3266"/>
                  </a:lnTo>
                  <a:lnTo>
                    <a:pt x="8556" y="3458"/>
                  </a:lnTo>
                  <a:lnTo>
                    <a:pt x="8108" y="3676"/>
                  </a:lnTo>
                  <a:lnTo>
                    <a:pt x="6046" y="1614"/>
                  </a:lnTo>
                  <a:lnTo>
                    <a:pt x="1627" y="6045"/>
                  </a:lnTo>
                  <a:lnTo>
                    <a:pt x="3600" y="8031"/>
                  </a:lnTo>
                  <a:lnTo>
                    <a:pt x="3356" y="8492"/>
                  </a:lnTo>
                  <a:lnTo>
                    <a:pt x="3126" y="8966"/>
                  </a:lnTo>
                  <a:lnTo>
                    <a:pt x="2934" y="9452"/>
                  </a:lnTo>
                  <a:lnTo>
                    <a:pt x="2754" y="9952"/>
                  </a:lnTo>
                  <a:lnTo>
                    <a:pt x="1" y="9952"/>
                  </a:lnTo>
                  <a:lnTo>
                    <a:pt x="1" y="16215"/>
                  </a:lnTo>
                  <a:lnTo>
                    <a:pt x="2588" y="16215"/>
                  </a:lnTo>
                  <a:lnTo>
                    <a:pt x="2754" y="16766"/>
                  </a:lnTo>
                  <a:lnTo>
                    <a:pt x="2946" y="17291"/>
                  </a:lnTo>
                  <a:lnTo>
                    <a:pt x="3164" y="17816"/>
                  </a:lnTo>
                  <a:lnTo>
                    <a:pt x="3420" y="18328"/>
                  </a:lnTo>
                  <a:lnTo>
                    <a:pt x="1627" y="20121"/>
                  </a:lnTo>
                  <a:lnTo>
                    <a:pt x="6046" y="24553"/>
                  </a:lnTo>
                  <a:lnTo>
                    <a:pt x="7762" y="22837"/>
                  </a:lnTo>
                  <a:lnTo>
                    <a:pt x="8018" y="22977"/>
                  </a:lnTo>
                  <a:lnTo>
                    <a:pt x="8287" y="23106"/>
                  </a:lnTo>
                  <a:lnTo>
                    <a:pt x="8556" y="23234"/>
                  </a:lnTo>
                  <a:lnTo>
                    <a:pt x="8825" y="23362"/>
                  </a:lnTo>
                  <a:lnTo>
                    <a:pt x="9107" y="23477"/>
                  </a:lnTo>
                  <a:lnTo>
                    <a:pt x="9389" y="23579"/>
                  </a:lnTo>
                  <a:lnTo>
                    <a:pt x="9671" y="23669"/>
                  </a:lnTo>
                  <a:lnTo>
                    <a:pt x="9952" y="23772"/>
                  </a:lnTo>
                  <a:lnTo>
                    <a:pt x="9952" y="26167"/>
                  </a:lnTo>
                  <a:lnTo>
                    <a:pt x="16215" y="26167"/>
                  </a:lnTo>
                  <a:lnTo>
                    <a:pt x="16215" y="23772"/>
                  </a:lnTo>
                  <a:lnTo>
                    <a:pt x="16497" y="23669"/>
                  </a:lnTo>
                  <a:lnTo>
                    <a:pt x="16792" y="23579"/>
                  </a:lnTo>
                  <a:lnTo>
                    <a:pt x="17061" y="23477"/>
                  </a:lnTo>
                  <a:lnTo>
                    <a:pt x="17342" y="23362"/>
                  </a:lnTo>
                  <a:lnTo>
                    <a:pt x="17611" y="23234"/>
                  </a:lnTo>
                  <a:lnTo>
                    <a:pt x="17880" y="23106"/>
                  </a:lnTo>
                  <a:lnTo>
                    <a:pt x="18149" y="22977"/>
                  </a:lnTo>
                  <a:lnTo>
                    <a:pt x="18406" y="22837"/>
                  </a:lnTo>
                  <a:lnTo>
                    <a:pt x="20122" y="24553"/>
                  </a:lnTo>
                  <a:lnTo>
                    <a:pt x="24553" y="20121"/>
                  </a:lnTo>
                  <a:lnTo>
                    <a:pt x="22760" y="18328"/>
                  </a:lnTo>
                  <a:lnTo>
                    <a:pt x="23004" y="17816"/>
                  </a:lnTo>
                  <a:lnTo>
                    <a:pt x="23221" y="17291"/>
                  </a:lnTo>
                  <a:lnTo>
                    <a:pt x="23413" y="16766"/>
                  </a:lnTo>
                  <a:lnTo>
                    <a:pt x="23580" y="16215"/>
                  </a:lnTo>
                  <a:lnTo>
                    <a:pt x="26167" y="16215"/>
                  </a:lnTo>
                  <a:lnTo>
                    <a:pt x="26167" y="9952"/>
                  </a:lnTo>
                  <a:lnTo>
                    <a:pt x="23426" y="9952"/>
                  </a:lnTo>
                  <a:lnTo>
                    <a:pt x="23247" y="9452"/>
                  </a:lnTo>
                  <a:lnTo>
                    <a:pt x="23042" y="8966"/>
                  </a:lnTo>
                  <a:lnTo>
                    <a:pt x="22811" y="8492"/>
                  </a:lnTo>
                  <a:lnTo>
                    <a:pt x="22568" y="8031"/>
                  </a:lnTo>
                  <a:lnTo>
                    <a:pt x="24553" y="6045"/>
                  </a:lnTo>
                  <a:lnTo>
                    <a:pt x="20122" y="1614"/>
                  </a:lnTo>
                  <a:lnTo>
                    <a:pt x="18060" y="3676"/>
                  </a:lnTo>
                  <a:lnTo>
                    <a:pt x="17624" y="3458"/>
                  </a:lnTo>
                  <a:lnTo>
                    <a:pt x="17163" y="3266"/>
                  </a:lnTo>
                  <a:lnTo>
                    <a:pt x="16689" y="3087"/>
                  </a:lnTo>
                  <a:lnTo>
                    <a:pt x="16215" y="2933"/>
                  </a:lnTo>
                  <a:lnTo>
                    <a:pt x="162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474;p46">
              <a:extLst>
                <a:ext uri="{FF2B5EF4-FFF2-40B4-BE49-F238E27FC236}">
                  <a16:creationId xmlns:a16="http://schemas.microsoft.com/office/drawing/2014/main" id="{C9B2D369-9D7A-E644-AFBF-8553885E7A87}"/>
                </a:ext>
              </a:extLst>
            </p:cNvPr>
            <p:cNvSpPr/>
            <p:nvPr/>
          </p:nvSpPr>
          <p:spPr>
            <a:xfrm>
              <a:off x="1579175" y="1483125"/>
              <a:ext cx="484475" cy="484150"/>
            </a:xfrm>
            <a:custGeom>
              <a:avLst/>
              <a:gdLst/>
              <a:ahLst/>
              <a:cxnLst/>
              <a:rect l="l" t="t" r="r" b="b"/>
              <a:pathLst>
                <a:path w="19379" h="19366" extrusionOk="0">
                  <a:moveTo>
                    <a:pt x="9696" y="0"/>
                  </a:moveTo>
                  <a:lnTo>
                    <a:pt x="9197" y="13"/>
                  </a:lnTo>
                  <a:lnTo>
                    <a:pt x="8697" y="51"/>
                  </a:lnTo>
                  <a:lnTo>
                    <a:pt x="8211" y="115"/>
                  </a:lnTo>
                  <a:lnTo>
                    <a:pt x="7737" y="192"/>
                  </a:lnTo>
                  <a:lnTo>
                    <a:pt x="7276" y="308"/>
                  </a:lnTo>
                  <a:lnTo>
                    <a:pt x="6814" y="436"/>
                  </a:lnTo>
                  <a:lnTo>
                    <a:pt x="6366" y="589"/>
                  </a:lnTo>
                  <a:lnTo>
                    <a:pt x="5918" y="756"/>
                  </a:lnTo>
                  <a:lnTo>
                    <a:pt x="5495" y="948"/>
                  </a:lnTo>
                  <a:lnTo>
                    <a:pt x="5073" y="1166"/>
                  </a:lnTo>
                  <a:lnTo>
                    <a:pt x="4676" y="1396"/>
                  </a:lnTo>
                  <a:lnTo>
                    <a:pt x="4279" y="1652"/>
                  </a:lnTo>
                  <a:lnTo>
                    <a:pt x="3894" y="1921"/>
                  </a:lnTo>
                  <a:lnTo>
                    <a:pt x="3536" y="2216"/>
                  </a:lnTo>
                  <a:lnTo>
                    <a:pt x="3177" y="2511"/>
                  </a:lnTo>
                  <a:lnTo>
                    <a:pt x="2844" y="2831"/>
                  </a:lnTo>
                  <a:lnTo>
                    <a:pt x="2524" y="3177"/>
                  </a:lnTo>
                  <a:lnTo>
                    <a:pt x="2216" y="3522"/>
                  </a:lnTo>
                  <a:lnTo>
                    <a:pt x="1935" y="3894"/>
                  </a:lnTo>
                  <a:lnTo>
                    <a:pt x="1666" y="4265"/>
                  </a:lnTo>
                  <a:lnTo>
                    <a:pt x="1410" y="4662"/>
                  </a:lnTo>
                  <a:lnTo>
                    <a:pt x="1179" y="5072"/>
                  </a:lnTo>
                  <a:lnTo>
                    <a:pt x="961" y="5482"/>
                  </a:lnTo>
                  <a:lnTo>
                    <a:pt x="769" y="5917"/>
                  </a:lnTo>
                  <a:lnTo>
                    <a:pt x="590" y="6353"/>
                  </a:lnTo>
                  <a:lnTo>
                    <a:pt x="436" y="6801"/>
                  </a:lnTo>
                  <a:lnTo>
                    <a:pt x="308" y="7262"/>
                  </a:lnTo>
                  <a:lnTo>
                    <a:pt x="206" y="7736"/>
                  </a:lnTo>
                  <a:lnTo>
                    <a:pt x="116" y="8210"/>
                  </a:lnTo>
                  <a:lnTo>
                    <a:pt x="52" y="8697"/>
                  </a:lnTo>
                  <a:lnTo>
                    <a:pt x="14" y="9183"/>
                  </a:lnTo>
                  <a:lnTo>
                    <a:pt x="1" y="9683"/>
                  </a:lnTo>
                  <a:lnTo>
                    <a:pt x="14" y="10182"/>
                  </a:lnTo>
                  <a:lnTo>
                    <a:pt x="52" y="10669"/>
                  </a:lnTo>
                  <a:lnTo>
                    <a:pt x="116" y="11156"/>
                  </a:lnTo>
                  <a:lnTo>
                    <a:pt x="206" y="11630"/>
                  </a:lnTo>
                  <a:lnTo>
                    <a:pt x="308" y="12104"/>
                  </a:lnTo>
                  <a:lnTo>
                    <a:pt x="436" y="12565"/>
                  </a:lnTo>
                  <a:lnTo>
                    <a:pt x="590" y="13013"/>
                  </a:lnTo>
                  <a:lnTo>
                    <a:pt x="769" y="13448"/>
                  </a:lnTo>
                  <a:lnTo>
                    <a:pt x="961" y="13884"/>
                  </a:lnTo>
                  <a:lnTo>
                    <a:pt x="1179" y="14307"/>
                  </a:lnTo>
                  <a:lnTo>
                    <a:pt x="1410" y="14704"/>
                  </a:lnTo>
                  <a:lnTo>
                    <a:pt x="1666" y="15101"/>
                  </a:lnTo>
                  <a:lnTo>
                    <a:pt x="1935" y="15485"/>
                  </a:lnTo>
                  <a:lnTo>
                    <a:pt x="2216" y="15844"/>
                  </a:lnTo>
                  <a:lnTo>
                    <a:pt x="2524" y="16202"/>
                  </a:lnTo>
                  <a:lnTo>
                    <a:pt x="2844" y="16535"/>
                  </a:lnTo>
                  <a:lnTo>
                    <a:pt x="3177" y="16855"/>
                  </a:lnTo>
                  <a:lnTo>
                    <a:pt x="3536" y="17163"/>
                  </a:lnTo>
                  <a:lnTo>
                    <a:pt x="3894" y="17445"/>
                  </a:lnTo>
                  <a:lnTo>
                    <a:pt x="4279" y="17714"/>
                  </a:lnTo>
                  <a:lnTo>
                    <a:pt x="4676" y="17970"/>
                  </a:lnTo>
                  <a:lnTo>
                    <a:pt x="5073" y="18200"/>
                  </a:lnTo>
                  <a:lnTo>
                    <a:pt x="5495" y="18418"/>
                  </a:lnTo>
                  <a:lnTo>
                    <a:pt x="5918" y="18610"/>
                  </a:lnTo>
                  <a:lnTo>
                    <a:pt x="6366" y="18777"/>
                  </a:lnTo>
                  <a:lnTo>
                    <a:pt x="6814" y="18930"/>
                  </a:lnTo>
                  <a:lnTo>
                    <a:pt x="7276" y="19058"/>
                  </a:lnTo>
                  <a:lnTo>
                    <a:pt x="7737" y="19174"/>
                  </a:lnTo>
                  <a:lnTo>
                    <a:pt x="8211" y="19263"/>
                  </a:lnTo>
                  <a:lnTo>
                    <a:pt x="8697" y="19314"/>
                  </a:lnTo>
                  <a:lnTo>
                    <a:pt x="9197" y="19353"/>
                  </a:lnTo>
                  <a:lnTo>
                    <a:pt x="9696" y="19366"/>
                  </a:lnTo>
                  <a:lnTo>
                    <a:pt x="10196" y="19353"/>
                  </a:lnTo>
                  <a:lnTo>
                    <a:pt x="10682" y="19314"/>
                  </a:lnTo>
                  <a:lnTo>
                    <a:pt x="11169" y="19263"/>
                  </a:lnTo>
                  <a:lnTo>
                    <a:pt x="11643" y="19174"/>
                  </a:lnTo>
                  <a:lnTo>
                    <a:pt x="12117" y="19058"/>
                  </a:lnTo>
                  <a:lnTo>
                    <a:pt x="12565" y="18930"/>
                  </a:lnTo>
                  <a:lnTo>
                    <a:pt x="13026" y="18777"/>
                  </a:lnTo>
                  <a:lnTo>
                    <a:pt x="13462" y="18610"/>
                  </a:lnTo>
                  <a:lnTo>
                    <a:pt x="13884" y="18418"/>
                  </a:lnTo>
                  <a:lnTo>
                    <a:pt x="14307" y="18200"/>
                  </a:lnTo>
                  <a:lnTo>
                    <a:pt x="14717" y="17970"/>
                  </a:lnTo>
                  <a:lnTo>
                    <a:pt x="15101" y="17714"/>
                  </a:lnTo>
                  <a:lnTo>
                    <a:pt x="15485" y="17445"/>
                  </a:lnTo>
                  <a:lnTo>
                    <a:pt x="15857" y="17163"/>
                  </a:lnTo>
                  <a:lnTo>
                    <a:pt x="16203" y="16855"/>
                  </a:lnTo>
                  <a:lnTo>
                    <a:pt x="16536" y="16535"/>
                  </a:lnTo>
                  <a:lnTo>
                    <a:pt x="16856" y="16202"/>
                  </a:lnTo>
                  <a:lnTo>
                    <a:pt x="17163" y="15844"/>
                  </a:lnTo>
                  <a:lnTo>
                    <a:pt x="17458" y="15485"/>
                  </a:lnTo>
                  <a:lnTo>
                    <a:pt x="17727" y="15101"/>
                  </a:lnTo>
                  <a:lnTo>
                    <a:pt x="17970" y="14704"/>
                  </a:lnTo>
                  <a:lnTo>
                    <a:pt x="18201" y="14307"/>
                  </a:lnTo>
                  <a:lnTo>
                    <a:pt x="18418" y="13884"/>
                  </a:lnTo>
                  <a:lnTo>
                    <a:pt x="18611" y="13448"/>
                  </a:lnTo>
                  <a:lnTo>
                    <a:pt x="18790" y="13013"/>
                  </a:lnTo>
                  <a:lnTo>
                    <a:pt x="18944" y="12565"/>
                  </a:lnTo>
                  <a:lnTo>
                    <a:pt x="19072" y="12104"/>
                  </a:lnTo>
                  <a:lnTo>
                    <a:pt x="19174" y="11630"/>
                  </a:lnTo>
                  <a:lnTo>
                    <a:pt x="19264" y="11156"/>
                  </a:lnTo>
                  <a:lnTo>
                    <a:pt x="19328" y="10669"/>
                  </a:lnTo>
                  <a:lnTo>
                    <a:pt x="19366" y="10182"/>
                  </a:lnTo>
                  <a:lnTo>
                    <a:pt x="19379" y="9683"/>
                  </a:lnTo>
                  <a:lnTo>
                    <a:pt x="19366" y="9183"/>
                  </a:lnTo>
                  <a:lnTo>
                    <a:pt x="19328" y="8697"/>
                  </a:lnTo>
                  <a:lnTo>
                    <a:pt x="19264" y="8210"/>
                  </a:lnTo>
                  <a:lnTo>
                    <a:pt x="19174" y="7736"/>
                  </a:lnTo>
                  <a:lnTo>
                    <a:pt x="19072" y="7262"/>
                  </a:lnTo>
                  <a:lnTo>
                    <a:pt x="18944" y="6801"/>
                  </a:lnTo>
                  <a:lnTo>
                    <a:pt x="18790" y="6353"/>
                  </a:lnTo>
                  <a:lnTo>
                    <a:pt x="18611" y="5917"/>
                  </a:lnTo>
                  <a:lnTo>
                    <a:pt x="18418" y="5482"/>
                  </a:lnTo>
                  <a:lnTo>
                    <a:pt x="18201" y="5072"/>
                  </a:lnTo>
                  <a:lnTo>
                    <a:pt x="17970" y="4662"/>
                  </a:lnTo>
                  <a:lnTo>
                    <a:pt x="17727" y="4265"/>
                  </a:lnTo>
                  <a:lnTo>
                    <a:pt x="17458" y="3894"/>
                  </a:lnTo>
                  <a:lnTo>
                    <a:pt x="17163" y="3522"/>
                  </a:lnTo>
                  <a:lnTo>
                    <a:pt x="16856" y="3177"/>
                  </a:lnTo>
                  <a:lnTo>
                    <a:pt x="16536" y="2831"/>
                  </a:lnTo>
                  <a:lnTo>
                    <a:pt x="16203" y="2511"/>
                  </a:lnTo>
                  <a:lnTo>
                    <a:pt x="15857" y="2216"/>
                  </a:lnTo>
                  <a:lnTo>
                    <a:pt x="15485" y="1921"/>
                  </a:lnTo>
                  <a:lnTo>
                    <a:pt x="15101" y="1652"/>
                  </a:lnTo>
                  <a:lnTo>
                    <a:pt x="14717" y="1396"/>
                  </a:lnTo>
                  <a:lnTo>
                    <a:pt x="14307" y="1166"/>
                  </a:lnTo>
                  <a:lnTo>
                    <a:pt x="13884" y="948"/>
                  </a:lnTo>
                  <a:lnTo>
                    <a:pt x="13462" y="756"/>
                  </a:lnTo>
                  <a:lnTo>
                    <a:pt x="13026" y="589"/>
                  </a:lnTo>
                  <a:lnTo>
                    <a:pt x="12565" y="436"/>
                  </a:lnTo>
                  <a:lnTo>
                    <a:pt x="12117" y="308"/>
                  </a:lnTo>
                  <a:lnTo>
                    <a:pt x="11643" y="192"/>
                  </a:lnTo>
                  <a:lnTo>
                    <a:pt x="11169" y="115"/>
                  </a:lnTo>
                  <a:lnTo>
                    <a:pt x="10682" y="51"/>
                  </a:lnTo>
                  <a:lnTo>
                    <a:pt x="10196" y="13"/>
                  </a:lnTo>
                  <a:lnTo>
                    <a:pt x="96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475;p46">
              <a:extLst>
                <a:ext uri="{FF2B5EF4-FFF2-40B4-BE49-F238E27FC236}">
                  <a16:creationId xmlns:a16="http://schemas.microsoft.com/office/drawing/2014/main" id="{5777FD80-9827-165F-883B-EAC781EDF2DD}"/>
                </a:ext>
              </a:extLst>
            </p:cNvPr>
            <p:cNvSpPr/>
            <p:nvPr/>
          </p:nvSpPr>
          <p:spPr>
            <a:xfrm>
              <a:off x="1612150" y="1515775"/>
              <a:ext cx="418525" cy="418850"/>
            </a:xfrm>
            <a:custGeom>
              <a:avLst/>
              <a:gdLst/>
              <a:ahLst/>
              <a:cxnLst/>
              <a:rect l="l" t="t" r="r" b="b"/>
              <a:pathLst>
                <a:path w="16741" h="16754" extrusionOk="0">
                  <a:moveTo>
                    <a:pt x="8377" y="1"/>
                  </a:moveTo>
                  <a:lnTo>
                    <a:pt x="7942" y="13"/>
                  </a:lnTo>
                  <a:lnTo>
                    <a:pt x="7519" y="52"/>
                  </a:lnTo>
                  <a:lnTo>
                    <a:pt x="7096" y="103"/>
                  </a:lnTo>
                  <a:lnTo>
                    <a:pt x="6687" y="180"/>
                  </a:lnTo>
                  <a:lnTo>
                    <a:pt x="6277" y="270"/>
                  </a:lnTo>
                  <a:lnTo>
                    <a:pt x="5880" y="385"/>
                  </a:lnTo>
                  <a:lnTo>
                    <a:pt x="5495" y="513"/>
                  </a:lnTo>
                  <a:lnTo>
                    <a:pt x="5111" y="667"/>
                  </a:lnTo>
                  <a:lnTo>
                    <a:pt x="4740" y="833"/>
                  </a:lnTo>
                  <a:lnTo>
                    <a:pt x="4381" y="1012"/>
                  </a:lnTo>
                  <a:lnTo>
                    <a:pt x="4035" y="1217"/>
                  </a:lnTo>
                  <a:lnTo>
                    <a:pt x="3690" y="1435"/>
                  </a:lnTo>
                  <a:lnTo>
                    <a:pt x="3357" y="1666"/>
                  </a:lnTo>
                  <a:lnTo>
                    <a:pt x="3049" y="1922"/>
                  </a:lnTo>
                  <a:lnTo>
                    <a:pt x="2742" y="2178"/>
                  </a:lnTo>
                  <a:lnTo>
                    <a:pt x="2447" y="2460"/>
                  </a:lnTo>
                  <a:lnTo>
                    <a:pt x="2178" y="2754"/>
                  </a:lnTo>
                  <a:lnTo>
                    <a:pt x="1909" y="3049"/>
                  </a:lnTo>
                  <a:lnTo>
                    <a:pt x="1666" y="3369"/>
                  </a:lnTo>
                  <a:lnTo>
                    <a:pt x="1423" y="3702"/>
                  </a:lnTo>
                  <a:lnTo>
                    <a:pt x="1205" y="4035"/>
                  </a:lnTo>
                  <a:lnTo>
                    <a:pt x="1013" y="4381"/>
                  </a:lnTo>
                  <a:lnTo>
                    <a:pt x="821" y="4752"/>
                  </a:lnTo>
                  <a:lnTo>
                    <a:pt x="654" y="5124"/>
                  </a:lnTo>
                  <a:lnTo>
                    <a:pt x="513" y="5495"/>
                  </a:lnTo>
                  <a:lnTo>
                    <a:pt x="372" y="5892"/>
                  </a:lnTo>
                  <a:lnTo>
                    <a:pt x="257" y="6289"/>
                  </a:lnTo>
                  <a:lnTo>
                    <a:pt x="167" y="6686"/>
                  </a:lnTo>
                  <a:lnTo>
                    <a:pt x="91" y="7109"/>
                  </a:lnTo>
                  <a:lnTo>
                    <a:pt x="39" y="7519"/>
                  </a:lnTo>
                  <a:lnTo>
                    <a:pt x="14" y="7941"/>
                  </a:lnTo>
                  <a:lnTo>
                    <a:pt x="1" y="8377"/>
                  </a:lnTo>
                  <a:lnTo>
                    <a:pt x="14" y="8812"/>
                  </a:lnTo>
                  <a:lnTo>
                    <a:pt x="39" y="9235"/>
                  </a:lnTo>
                  <a:lnTo>
                    <a:pt x="91" y="9658"/>
                  </a:lnTo>
                  <a:lnTo>
                    <a:pt x="167" y="10068"/>
                  </a:lnTo>
                  <a:lnTo>
                    <a:pt x="257" y="10465"/>
                  </a:lnTo>
                  <a:lnTo>
                    <a:pt x="372" y="10862"/>
                  </a:lnTo>
                  <a:lnTo>
                    <a:pt x="513" y="11259"/>
                  </a:lnTo>
                  <a:lnTo>
                    <a:pt x="654" y="11643"/>
                  </a:lnTo>
                  <a:lnTo>
                    <a:pt x="821" y="12014"/>
                  </a:lnTo>
                  <a:lnTo>
                    <a:pt x="1013" y="12373"/>
                  </a:lnTo>
                  <a:lnTo>
                    <a:pt x="1205" y="12719"/>
                  </a:lnTo>
                  <a:lnTo>
                    <a:pt x="1423" y="13065"/>
                  </a:lnTo>
                  <a:lnTo>
                    <a:pt x="1666" y="13385"/>
                  </a:lnTo>
                  <a:lnTo>
                    <a:pt x="1909" y="13705"/>
                  </a:lnTo>
                  <a:lnTo>
                    <a:pt x="2178" y="14012"/>
                  </a:lnTo>
                  <a:lnTo>
                    <a:pt x="2447" y="14294"/>
                  </a:lnTo>
                  <a:lnTo>
                    <a:pt x="2742" y="14576"/>
                  </a:lnTo>
                  <a:lnTo>
                    <a:pt x="3049" y="14845"/>
                  </a:lnTo>
                  <a:lnTo>
                    <a:pt x="3357" y="15088"/>
                  </a:lnTo>
                  <a:lnTo>
                    <a:pt x="3690" y="15319"/>
                  </a:lnTo>
                  <a:lnTo>
                    <a:pt x="4035" y="15537"/>
                  </a:lnTo>
                  <a:lnTo>
                    <a:pt x="4381" y="15741"/>
                  </a:lnTo>
                  <a:lnTo>
                    <a:pt x="4740" y="15921"/>
                  </a:lnTo>
                  <a:lnTo>
                    <a:pt x="5111" y="16087"/>
                  </a:lnTo>
                  <a:lnTo>
                    <a:pt x="5495" y="16241"/>
                  </a:lnTo>
                  <a:lnTo>
                    <a:pt x="5880" y="16369"/>
                  </a:lnTo>
                  <a:lnTo>
                    <a:pt x="6277" y="16484"/>
                  </a:lnTo>
                  <a:lnTo>
                    <a:pt x="6687" y="16587"/>
                  </a:lnTo>
                  <a:lnTo>
                    <a:pt x="7096" y="16651"/>
                  </a:lnTo>
                  <a:lnTo>
                    <a:pt x="7519" y="16702"/>
                  </a:lnTo>
                  <a:lnTo>
                    <a:pt x="7942" y="16741"/>
                  </a:lnTo>
                  <a:lnTo>
                    <a:pt x="8377" y="16753"/>
                  </a:lnTo>
                  <a:lnTo>
                    <a:pt x="8800" y="16741"/>
                  </a:lnTo>
                  <a:lnTo>
                    <a:pt x="9223" y="16702"/>
                  </a:lnTo>
                  <a:lnTo>
                    <a:pt x="9645" y="16651"/>
                  </a:lnTo>
                  <a:lnTo>
                    <a:pt x="10055" y="16587"/>
                  </a:lnTo>
                  <a:lnTo>
                    <a:pt x="10465" y="16484"/>
                  </a:lnTo>
                  <a:lnTo>
                    <a:pt x="10862" y="16369"/>
                  </a:lnTo>
                  <a:lnTo>
                    <a:pt x="11246" y="16241"/>
                  </a:lnTo>
                  <a:lnTo>
                    <a:pt x="11630" y="16087"/>
                  </a:lnTo>
                  <a:lnTo>
                    <a:pt x="12002" y="15921"/>
                  </a:lnTo>
                  <a:lnTo>
                    <a:pt x="12360" y="15741"/>
                  </a:lnTo>
                  <a:lnTo>
                    <a:pt x="12719" y="15537"/>
                  </a:lnTo>
                  <a:lnTo>
                    <a:pt x="13052" y="15319"/>
                  </a:lnTo>
                  <a:lnTo>
                    <a:pt x="13385" y="15088"/>
                  </a:lnTo>
                  <a:lnTo>
                    <a:pt x="13693" y="14845"/>
                  </a:lnTo>
                  <a:lnTo>
                    <a:pt x="14000" y="14576"/>
                  </a:lnTo>
                  <a:lnTo>
                    <a:pt x="14294" y="14294"/>
                  </a:lnTo>
                  <a:lnTo>
                    <a:pt x="14576" y="14012"/>
                  </a:lnTo>
                  <a:lnTo>
                    <a:pt x="14832" y="13705"/>
                  </a:lnTo>
                  <a:lnTo>
                    <a:pt x="15076" y="13385"/>
                  </a:lnTo>
                  <a:lnTo>
                    <a:pt x="15319" y="13065"/>
                  </a:lnTo>
                  <a:lnTo>
                    <a:pt x="15537" y="12719"/>
                  </a:lnTo>
                  <a:lnTo>
                    <a:pt x="15729" y="12373"/>
                  </a:lnTo>
                  <a:lnTo>
                    <a:pt x="15921" y="12014"/>
                  </a:lnTo>
                  <a:lnTo>
                    <a:pt x="16088" y="11643"/>
                  </a:lnTo>
                  <a:lnTo>
                    <a:pt x="16241" y="11259"/>
                  </a:lnTo>
                  <a:lnTo>
                    <a:pt x="16369" y="10862"/>
                  </a:lnTo>
                  <a:lnTo>
                    <a:pt x="16485" y="10465"/>
                  </a:lnTo>
                  <a:lnTo>
                    <a:pt x="16574" y="10068"/>
                  </a:lnTo>
                  <a:lnTo>
                    <a:pt x="16651" y="9658"/>
                  </a:lnTo>
                  <a:lnTo>
                    <a:pt x="16702" y="9235"/>
                  </a:lnTo>
                  <a:lnTo>
                    <a:pt x="16741" y="8812"/>
                  </a:lnTo>
                  <a:lnTo>
                    <a:pt x="16741" y="8377"/>
                  </a:lnTo>
                  <a:lnTo>
                    <a:pt x="16741" y="7941"/>
                  </a:lnTo>
                  <a:lnTo>
                    <a:pt x="16702" y="7519"/>
                  </a:lnTo>
                  <a:lnTo>
                    <a:pt x="16651" y="7109"/>
                  </a:lnTo>
                  <a:lnTo>
                    <a:pt x="16574" y="6686"/>
                  </a:lnTo>
                  <a:lnTo>
                    <a:pt x="16485" y="6289"/>
                  </a:lnTo>
                  <a:lnTo>
                    <a:pt x="16369" y="5892"/>
                  </a:lnTo>
                  <a:lnTo>
                    <a:pt x="16241" y="5495"/>
                  </a:lnTo>
                  <a:lnTo>
                    <a:pt x="16088" y="5124"/>
                  </a:lnTo>
                  <a:lnTo>
                    <a:pt x="15921" y="4752"/>
                  </a:lnTo>
                  <a:lnTo>
                    <a:pt x="15729" y="4381"/>
                  </a:lnTo>
                  <a:lnTo>
                    <a:pt x="15537" y="4035"/>
                  </a:lnTo>
                  <a:lnTo>
                    <a:pt x="15319" y="3702"/>
                  </a:lnTo>
                  <a:lnTo>
                    <a:pt x="15076" y="3369"/>
                  </a:lnTo>
                  <a:lnTo>
                    <a:pt x="14832" y="3049"/>
                  </a:lnTo>
                  <a:lnTo>
                    <a:pt x="14576" y="2754"/>
                  </a:lnTo>
                  <a:lnTo>
                    <a:pt x="14294" y="2460"/>
                  </a:lnTo>
                  <a:lnTo>
                    <a:pt x="14000" y="2178"/>
                  </a:lnTo>
                  <a:lnTo>
                    <a:pt x="13693" y="1922"/>
                  </a:lnTo>
                  <a:lnTo>
                    <a:pt x="13385" y="1666"/>
                  </a:lnTo>
                  <a:lnTo>
                    <a:pt x="13052" y="1435"/>
                  </a:lnTo>
                  <a:lnTo>
                    <a:pt x="12719" y="1217"/>
                  </a:lnTo>
                  <a:lnTo>
                    <a:pt x="12360" y="1012"/>
                  </a:lnTo>
                  <a:lnTo>
                    <a:pt x="12002" y="833"/>
                  </a:lnTo>
                  <a:lnTo>
                    <a:pt x="11630" y="667"/>
                  </a:lnTo>
                  <a:lnTo>
                    <a:pt x="11246" y="513"/>
                  </a:lnTo>
                  <a:lnTo>
                    <a:pt x="10862" y="385"/>
                  </a:lnTo>
                  <a:lnTo>
                    <a:pt x="10465" y="270"/>
                  </a:lnTo>
                  <a:lnTo>
                    <a:pt x="10055" y="180"/>
                  </a:lnTo>
                  <a:lnTo>
                    <a:pt x="9645" y="103"/>
                  </a:lnTo>
                  <a:lnTo>
                    <a:pt x="9223" y="52"/>
                  </a:lnTo>
                  <a:lnTo>
                    <a:pt x="8800" y="13"/>
                  </a:lnTo>
                  <a:lnTo>
                    <a:pt x="83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476;p46">
              <a:extLst>
                <a:ext uri="{FF2B5EF4-FFF2-40B4-BE49-F238E27FC236}">
                  <a16:creationId xmlns:a16="http://schemas.microsoft.com/office/drawing/2014/main" id="{097D7033-CFED-AD3A-359C-EDCB8ED8F8A7}"/>
                </a:ext>
              </a:extLst>
            </p:cNvPr>
            <p:cNvSpPr/>
            <p:nvPr/>
          </p:nvSpPr>
          <p:spPr>
            <a:xfrm>
              <a:off x="1690600" y="1594550"/>
              <a:ext cx="261625" cy="261300"/>
            </a:xfrm>
            <a:custGeom>
              <a:avLst/>
              <a:gdLst/>
              <a:ahLst/>
              <a:cxnLst/>
              <a:rect l="l" t="t" r="r" b="b"/>
              <a:pathLst>
                <a:path w="10465" h="10452" extrusionOk="0">
                  <a:moveTo>
                    <a:pt x="4970" y="0"/>
                  </a:moveTo>
                  <a:lnTo>
                    <a:pt x="4701" y="26"/>
                  </a:lnTo>
                  <a:lnTo>
                    <a:pt x="4432" y="52"/>
                  </a:lnTo>
                  <a:lnTo>
                    <a:pt x="4176" y="103"/>
                  </a:lnTo>
                  <a:lnTo>
                    <a:pt x="3933" y="167"/>
                  </a:lnTo>
                  <a:lnTo>
                    <a:pt x="3677" y="231"/>
                  </a:lnTo>
                  <a:lnTo>
                    <a:pt x="3433" y="321"/>
                  </a:lnTo>
                  <a:lnTo>
                    <a:pt x="3203" y="410"/>
                  </a:lnTo>
                  <a:lnTo>
                    <a:pt x="2972" y="513"/>
                  </a:lnTo>
                  <a:lnTo>
                    <a:pt x="2742" y="628"/>
                  </a:lnTo>
                  <a:lnTo>
                    <a:pt x="2524" y="756"/>
                  </a:lnTo>
                  <a:lnTo>
                    <a:pt x="2306" y="884"/>
                  </a:lnTo>
                  <a:lnTo>
                    <a:pt x="2101" y="1038"/>
                  </a:lnTo>
                  <a:lnTo>
                    <a:pt x="1909" y="1191"/>
                  </a:lnTo>
                  <a:lnTo>
                    <a:pt x="1717" y="1358"/>
                  </a:lnTo>
                  <a:lnTo>
                    <a:pt x="1538" y="1524"/>
                  </a:lnTo>
                  <a:lnTo>
                    <a:pt x="1358" y="1717"/>
                  </a:lnTo>
                  <a:lnTo>
                    <a:pt x="1205" y="1896"/>
                  </a:lnTo>
                  <a:lnTo>
                    <a:pt x="1038" y="2101"/>
                  </a:lnTo>
                  <a:lnTo>
                    <a:pt x="897" y="2306"/>
                  </a:lnTo>
                  <a:lnTo>
                    <a:pt x="756" y="2511"/>
                  </a:lnTo>
                  <a:lnTo>
                    <a:pt x="641" y="2728"/>
                  </a:lnTo>
                  <a:lnTo>
                    <a:pt x="526" y="2959"/>
                  </a:lnTo>
                  <a:lnTo>
                    <a:pt x="411" y="3189"/>
                  </a:lnTo>
                  <a:lnTo>
                    <a:pt x="321" y="3433"/>
                  </a:lnTo>
                  <a:lnTo>
                    <a:pt x="244" y="3676"/>
                  </a:lnTo>
                  <a:lnTo>
                    <a:pt x="167" y="3920"/>
                  </a:lnTo>
                  <a:lnTo>
                    <a:pt x="116" y="4176"/>
                  </a:lnTo>
                  <a:lnTo>
                    <a:pt x="65" y="4432"/>
                  </a:lnTo>
                  <a:lnTo>
                    <a:pt x="26" y="4688"/>
                  </a:lnTo>
                  <a:lnTo>
                    <a:pt x="14" y="4957"/>
                  </a:lnTo>
                  <a:lnTo>
                    <a:pt x="1" y="5226"/>
                  </a:lnTo>
                  <a:lnTo>
                    <a:pt x="14" y="5495"/>
                  </a:lnTo>
                  <a:lnTo>
                    <a:pt x="26" y="5764"/>
                  </a:lnTo>
                  <a:lnTo>
                    <a:pt x="65" y="6020"/>
                  </a:lnTo>
                  <a:lnTo>
                    <a:pt x="116" y="6276"/>
                  </a:lnTo>
                  <a:lnTo>
                    <a:pt x="167" y="6532"/>
                  </a:lnTo>
                  <a:lnTo>
                    <a:pt x="244" y="6789"/>
                  </a:lnTo>
                  <a:lnTo>
                    <a:pt x="321" y="7019"/>
                  </a:lnTo>
                  <a:lnTo>
                    <a:pt x="411" y="7262"/>
                  </a:lnTo>
                  <a:lnTo>
                    <a:pt x="526" y="7493"/>
                  </a:lnTo>
                  <a:lnTo>
                    <a:pt x="641" y="7723"/>
                  </a:lnTo>
                  <a:lnTo>
                    <a:pt x="756" y="7941"/>
                  </a:lnTo>
                  <a:lnTo>
                    <a:pt x="897" y="8146"/>
                  </a:lnTo>
                  <a:lnTo>
                    <a:pt x="1038" y="8351"/>
                  </a:lnTo>
                  <a:lnTo>
                    <a:pt x="1205" y="8556"/>
                  </a:lnTo>
                  <a:lnTo>
                    <a:pt x="1358" y="8748"/>
                  </a:lnTo>
                  <a:lnTo>
                    <a:pt x="1538" y="8927"/>
                  </a:lnTo>
                  <a:lnTo>
                    <a:pt x="1717" y="9094"/>
                  </a:lnTo>
                  <a:lnTo>
                    <a:pt x="1909" y="9260"/>
                  </a:lnTo>
                  <a:lnTo>
                    <a:pt x="2101" y="9414"/>
                  </a:lnTo>
                  <a:lnTo>
                    <a:pt x="2306" y="9568"/>
                  </a:lnTo>
                  <a:lnTo>
                    <a:pt x="2524" y="9696"/>
                  </a:lnTo>
                  <a:lnTo>
                    <a:pt x="2742" y="9824"/>
                  </a:lnTo>
                  <a:lnTo>
                    <a:pt x="2972" y="9939"/>
                  </a:lnTo>
                  <a:lnTo>
                    <a:pt x="3203" y="10042"/>
                  </a:lnTo>
                  <a:lnTo>
                    <a:pt x="3433" y="10144"/>
                  </a:lnTo>
                  <a:lnTo>
                    <a:pt x="3677" y="10221"/>
                  </a:lnTo>
                  <a:lnTo>
                    <a:pt x="3933" y="10298"/>
                  </a:lnTo>
                  <a:lnTo>
                    <a:pt x="4176" y="10349"/>
                  </a:lnTo>
                  <a:lnTo>
                    <a:pt x="4432" y="10400"/>
                  </a:lnTo>
                  <a:lnTo>
                    <a:pt x="4701" y="10426"/>
                  </a:lnTo>
                  <a:lnTo>
                    <a:pt x="4970" y="10452"/>
                  </a:lnTo>
                  <a:lnTo>
                    <a:pt x="5508" y="10452"/>
                  </a:lnTo>
                  <a:lnTo>
                    <a:pt x="5764" y="10426"/>
                  </a:lnTo>
                  <a:lnTo>
                    <a:pt x="6033" y="10400"/>
                  </a:lnTo>
                  <a:lnTo>
                    <a:pt x="6289" y="10349"/>
                  </a:lnTo>
                  <a:lnTo>
                    <a:pt x="6546" y="10298"/>
                  </a:lnTo>
                  <a:lnTo>
                    <a:pt x="6789" y="10221"/>
                  </a:lnTo>
                  <a:lnTo>
                    <a:pt x="7032" y="10144"/>
                  </a:lnTo>
                  <a:lnTo>
                    <a:pt x="7276" y="10042"/>
                  </a:lnTo>
                  <a:lnTo>
                    <a:pt x="7506" y="9939"/>
                  </a:lnTo>
                  <a:lnTo>
                    <a:pt x="7724" y="9824"/>
                  </a:lnTo>
                  <a:lnTo>
                    <a:pt x="7942" y="9696"/>
                  </a:lnTo>
                  <a:lnTo>
                    <a:pt x="8159" y="9568"/>
                  </a:lnTo>
                  <a:lnTo>
                    <a:pt x="8364" y="9414"/>
                  </a:lnTo>
                  <a:lnTo>
                    <a:pt x="8556" y="9260"/>
                  </a:lnTo>
                  <a:lnTo>
                    <a:pt x="8749" y="9094"/>
                  </a:lnTo>
                  <a:lnTo>
                    <a:pt x="8928" y="8927"/>
                  </a:lnTo>
                  <a:lnTo>
                    <a:pt x="9107" y="8748"/>
                  </a:lnTo>
                  <a:lnTo>
                    <a:pt x="9274" y="8556"/>
                  </a:lnTo>
                  <a:lnTo>
                    <a:pt x="9427" y="8351"/>
                  </a:lnTo>
                  <a:lnTo>
                    <a:pt x="9568" y="8146"/>
                  </a:lnTo>
                  <a:lnTo>
                    <a:pt x="9709" y="7941"/>
                  </a:lnTo>
                  <a:lnTo>
                    <a:pt x="9837" y="7723"/>
                  </a:lnTo>
                  <a:lnTo>
                    <a:pt x="9953" y="7493"/>
                  </a:lnTo>
                  <a:lnTo>
                    <a:pt x="10055" y="7262"/>
                  </a:lnTo>
                  <a:lnTo>
                    <a:pt x="10145" y="7019"/>
                  </a:lnTo>
                  <a:lnTo>
                    <a:pt x="10234" y="6789"/>
                  </a:lnTo>
                  <a:lnTo>
                    <a:pt x="10298" y="6532"/>
                  </a:lnTo>
                  <a:lnTo>
                    <a:pt x="10362" y="6276"/>
                  </a:lnTo>
                  <a:lnTo>
                    <a:pt x="10401" y="6020"/>
                  </a:lnTo>
                  <a:lnTo>
                    <a:pt x="10439" y="5764"/>
                  </a:lnTo>
                  <a:lnTo>
                    <a:pt x="10452" y="5495"/>
                  </a:lnTo>
                  <a:lnTo>
                    <a:pt x="10465" y="5226"/>
                  </a:lnTo>
                  <a:lnTo>
                    <a:pt x="10452" y="4957"/>
                  </a:lnTo>
                  <a:lnTo>
                    <a:pt x="10439" y="4688"/>
                  </a:lnTo>
                  <a:lnTo>
                    <a:pt x="10401" y="4432"/>
                  </a:lnTo>
                  <a:lnTo>
                    <a:pt x="10362" y="4176"/>
                  </a:lnTo>
                  <a:lnTo>
                    <a:pt x="10298" y="3920"/>
                  </a:lnTo>
                  <a:lnTo>
                    <a:pt x="10234" y="3676"/>
                  </a:lnTo>
                  <a:lnTo>
                    <a:pt x="10145" y="3433"/>
                  </a:lnTo>
                  <a:lnTo>
                    <a:pt x="10055" y="3189"/>
                  </a:lnTo>
                  <a:lnTo>
                    <a:pt x="9953" y="2959"/>
                  </a:lnTo>
                  <a:lnTo>
                    <a:pt x="9837" y="2728"/>
                  </a:lnTo>
                  <a:lnTo>
                    <a:pt x="9709" y="2511"/>
                  </a:lnTo>
                  <a:lnTo>
                    <a:pt x="9568" y="2306"/>
                  </a:lnTo>
                  <a:lnTo>
                    <a:pt x="9427" y="2101"/>
                  </a:lnTo>
                  <a:lnTo>
                    <a:pt x="9274" y="1896"/>
                  </a:lnTo>
                  <a:lnTo>
                    <a:pt x="9107" y="1717"/>
                  </a:lnTo>
                  <a:lnTo>
                    <a:pt x="8928" y="1524"/>
                  </a:lnTo>
                  <a:lnTo>
                    <a:pt x="8749" y="1358"/>
                  </a:lnTo>
                  <a:lnTo>
                    <a:pt x="8556" y="1191"/>
                  </a:lnTo>
                  <a:lnTo>
                    <a:pt x="8364" y="1038"/>
                  </a:lnTo>
                  <a:lnTo>
                    <a:pt x="8159" y="884"/>
                  </a:lnTo>
                  <a:lnTo>
                    <a:pt x="7942" y="756"/>
                  </a:lnTo>
                  <a:lnTo>
                    <a:pt x="7724" y="628"/>
                  </a:lnTo>
                  <a:lnTo>
                    <a:pt x="7506" y="513"/>
                  </a:lnTo>
                  <a:lnTo>
                    <a:pt x="7276" y="410"/>
                  </a:lnTo>
                  <a:lnTo>
                    <a:pt x="7032" y="321"/>
                  </a:lnTo>
                  <a:lnTo>
                    <a:pt x="6789" y="231"/>
                  </a:lnTo>
                  <a:lnTo>
                    <a:pt x="6546" y="167"/>
                  </a:lnTo>
                  <a:lnTo>
                    <a:pt x="6289" y="103"/>
                  </a:lnTo>
                  <a:lnTo>
                    <a:pt x="6033" y="52"/>
                  </a:lnTo>
                  <a:lnTo>
                    <a:pt x="5764" y="26"/>
                  </a:lnTo>
                  <a:lnTo>
                    <a:pt x="55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477;p46">
              <a:extLst>
                <a:ext uri="{FF2B5EF4-FFF2-40B4-BE49-F238E27FC236}">
                  <a16:creationId xmlns:a16="http://schemas.microsoft.com/office/drawing/2014/main" id="{B2330340-8BBA-650F-A114-F2952AF7F399}"/>
                </a:ext>
              </a:extLst>
            </p:cNvPr>
            <p:cNvSpPr/>
            <p:nvPr/>
          </p:nvSpPr>
          <p:spPr>
            <a:xfrm>
              <a:off x="1721025" y="1624650"/>
              <a:ext cx="200800" cy="201100"/>
            </a:xfrm>
            <a:custGeom>
              <a:avLst/>
              <a:gdLst/>
              <a:ahLst/>
              <a:cxnLst/>
              <a:rect l="l" t="t" r="r" b="b"/>
              <a:pathLst>
                <a:path w="8032" h="8044" extrusionOk="0">
                  <a:moveTo>
                    <a:pt x="4022" y="0"/>
                  </a:moveTo>
                  <a:lnTo>
                    <a:pt x="3805" y="13"/>
                  </a:lnTo>
                  <a:lnTo>
                    <a:pt x="3612" y="26"/>
                  </a:lnTo>
                  <a:lnTo>
                    <a:pt x="3407" y="52"/>
                  </a:lnTo>
                  <a:lnTo>
                    <a:pt x="3203" y="90"/>
                  </a:lnTo>
                  <a:lnTo>
                    <a:pt x="3010" y="128"/>
                  </a:lnTo>
                  <a:lnTo>
                    <a:pt x="2818" y="180"/>
                  </a:lnTo>
                  <a:lnTo>
                    <a:pt x="2639" y="244"/>
                  </a:lnTo>
                  <a:lnTo>
                    <a:pt x="2447" y="320"/>
                  </a:lnTo>
                  <a:lnTo>
                    <a:pt x="2280" y="397"/>
                  </a:lnTo>
                  <a:lnTo>
                    <a:pt x="2101" y="487"/>
                  </a:lnTo>
                  <a:lnTo>
                    <a:pt x="1935" y="589"/>
                  </a:lnTo>
                  <a:lnTo>
                    <a:pt x="1768" y="692"/>
                  </a:lnTo>
                  <a:lnTo>
                    <a:pt x="1614" y="807"/>
                  </a:lnTo>
                  <a:lnTo>
                    <a:pt x="1461" y="922"/>
                  </a:lnTo>
                  <a:lnTo>
                    <a:pt x="1320" y="1051"/>
                  </a:lnTo>
                  <a:lnTo>
                    <a:pt x="1179" y="1179"/>
                  </a:lnTo>
                  <a:lnTo>
                    <a:pt x="1038" y="1319"/>
                  </a:lnTo>
                  <a:lnTo>
                    <a:pt x="910" y="1460"/>
                  </a:lnTo>
                  <a:lnTo>
                    <a:pt x="795" y="1614"/>
                  </a:lnTo>
                  <a:lnTo>
                    <a:pt x="679" y="1781"/>
                  </a:lnTo>
                  <a:lnTo>
                    <a:pt x="577" y="1934"/>
                  </a:lnTo>
                  <a:lnTo>
                    <a:pt x="487" y="2101"/>
                  </a:lnTo>
                  <a:lnTo>
                    <a:pt x="398" y="2280"/>
                  </a:lnTo>
                  <a:lnTo>
                    <a:pt x="308" y="2459"/>
                  </a:lnTo>
                  <a:lnTo>
                    <a:pt x="244" y="2639"/>
                  </a:lnTo>
                  <a:lnTo>
                    <a:pt x="180" y="2831"/>
                  </a:lnTo>
                  <a:lnTo>
                    <a:pt x="129" y="3023"/>
                  </a:lnTo>
                  <a:lnTo>
                    <a:pt x="77" y="3215"/>
                  </a:lnTo>
                  <a:lnTo>
                    <a:pt x="39" y="3407"/>
                  </a:lnTo>
                  <a:lnTo>
                    <a:pt x="13" y="3612"/>
                  </a:lnTo>
                  <a:lnTo>
                    <a:pt x="1" y="3817"/>
                  </a:lnTo>
                  <a:lnTo>
                    <a:pt x="1" y="4022"/>
                  </a:lnTo>
                  <a:lnTo>
                    <a:pt x="1" y="4227"/>
                  </a:lnTo>
                  <a:lnTo>
                    <a:pt x="13" y="4432"/>
                  </a:lnTo>
                  <a:lnTo>
                    <a:pt x="39" y="4637"/>
                  </a:lnTo>
                  <a:lnTo>
                    <a:pt x="77" y="4829"/>
                  </a:lnTo>
                  <a:lnTo>
                    <a:pt x="129" y="5034"/>
                  </a:lnTo>
                  <a:lnTo>
                    <a:pt x="180" y="5213"/>
                  </a:lnTo>
                  <a:lnTo>
                    <a:pt x="244" y="5405"/>
                  </a:lnTo>
                  <a:lnTo>
                    <a:pt x="308" y="5585"/>
                  </a:lnTo>
                  <a:lnTo>
                    <a:pt x="398" y="5764"/>
                  </a:lnTo>
                  <a:lnTo>
                    <a:pt x="487" y="5943"/>
                  </a:lnTo>
                  <a:lnTo>
                    <a:pt x="577" y="6110"/>
                  </a:lnTo>
                  <a:lnTo>
                    <a:pt x="679" y="6276"/>
                  </a:lnTo>
                  <a:lnTo>
                    <a:pt x="795" y="6430"/>
                  </a:lnTo>
                  <a:lnTo>
                    <a:pt x="910" y="6584"/>
                  </a:lnTo>
                  <a:lnTo>
                    <a:pt x="1038" y="6724"/>
                  </a:lnTo>
                  <a:lnTo>
                    <a:pt x="1179" y="6865"/>
                  </a:lnTo>
                  <a:lnTo>
                    <a:pt x="1320" y="6993"/>
                  </a:lnTo>
                  <a:lnTo>
                    <a:pt x="1461" y="7121"/>
                  </a:lnTo>
                  <a:lnTo>
                    <a:pt x="1614" y="7250"/>
                  </a:lnTo>
                  <a:lnTo>
                    <a:pt x="1768" y="7352"/>
                  </a:lnTo>
                  <a:lnTo>
                    <a:pt x="1935" y="7467"/>
                  </a:lnTo>
                  <a:lnTo>
                    <a:pt x="2101" y="7557"/>
                  </a:lnTo>
                  <a:lnTo>
                    <a:pt x="2280" y="7647"/>
                  </a:lnTo>
                  <a:lnTo>
                    <a:pt x="2447" y="7723"/>
                  </a:lnTo>
                  <a:lnTo>
                    <a:pt x="2639" y="7800"/>
                  </a:lnTo>
                  <a:lnTo>
                    <a:pt x="2818" y="7864"/>
                  </a:lnTo>
                  <a:lnTo>
                    <a:pt x="3010" y="7916"/>
                  </a:lnTo>
                  <a:lnTo>
                    <a:pt x="3203" y="7967"/>
                  </a:lnTo>
                  <a:lnTo>
                    <a:pt x="3407" y="7992"/>
                  </a:lnTo>
                  <a:lnTo>
                    <a:pt x="3612" y="8018"/>
                  </a:lnTo>
                  <a:lnTo>
                    <a:pt x="3805" y="8044"/>
                  </a:lnTo>
                  <a:lnTo>
                    <a:pt x="4227" y="8044"/>
                  </a:lnTo>
                  <a:lnTo>
                    <a:pt x="4432" y="8018"/>
                  </a:lnTo>
                  <a:lnTo>
                    <a:pt x="4624" y="7992"/>
                  </a:lnTo>
                  <a:lnTo>
                    <a:pt x="4829" y="7967"/>
                  </a:lnTo>
                  <a:lnTo>
                    <a:pt x="5021" y="7916"/>
                  </a:lnTo>
                  <a:lnTo>
                    <a:pt x="5213" y="7864"/>
                  </a:lnTo>
                  <a:lnTo>
                    <a:pt x="5405" y="7800"/>
                  </a:lnTo>
                  <a:lnTo>
                    <a:pt x="5585" y="7723"/>
                  </a:lnTo>
                  <a:lnTo>
                    <a:pt x="5764" y="7647"/>
                  </a:lnTo>
                  <a:lnTo>
                    <a:pt x="5931" y="7557"/>
                  </a:lnTo>
                  <a:lnTo>
                    <a:pt x="6097" y="7467"/>
                  </a:lnTo>
                  <a:lnTo>
                    <a:pt x="6264" y="7352"/>
                  </a:lnTo>
                  <a:lnTo>
                    <a:pt x="6417" y="7250"/>
                  </a:lnTo>
                  <a:lnTo>
                    <a:pt x="6571" y="7121"/>
                  </a:lnTo>
                  <a:lnTo>
                    <a:pt x="6725" y="6993"/>
                  </a:lnTo>
                  <a:lnTo>
                    <a:pt x="6866" y="6865"/>
                  </a:lnTo>
                  <a:lnTo>
                    <a:pt x="6994" y="6724"/>
                  </a:lnTo>
                  <a:lnTo>
                    <a:pt x="7122" y="6584"/>
                  </a:lnTo>
                  <a:lnTo>
                    <a:pt x="7237" y="6430"/>
                  </a:lnTo>
                  <a:lnTo>
                    <a:pt x="7352" y="6276"/>
                  </a:lnTo>
                  <a:lnTo>
                    <a:pt x="7455" y="6110"/>
                  </a:lnTo>
                  <a:lnTo>
                    <a:pt x="7557" y="5943"/>
                  </a:lnTo>
                  <a:lnTo>
                    <a:pt x="7647" y="5764"/>
                  </a:lnTo>
                  <a:lnTo>
                    <a:pt x="7724" y="5585"/>
                  </a:lnTo>
                  <a:lnTo>
                    <a:pt x="7788" y="5405"/>
                  </a:lnTo>
                  <a:lnTo>
                    <a:pt x="7852" y="5213"/>
                  </a:lnTo>
                  <a:lnTo>
                    <a:pt x="7916" y="5034"/>
                  </a:lnTo>
                  <a:lnTo>
                    <a:pt x="7954" y="4829"/>
                  </a:lnTo>
                  <a:lnTo>
                    <a:pt x="7993" y="4637"/>
                  </a:lnTo>
                  <a:lnTo>
                    <a:pt x="8018" y="4432"/>
                  </a:lnTo>
                  <a:lnTo>
                    <a:pt x="8031" y="4227"/>
                  </a:lnTo>
                  <a:lnTo>
                    <a:pt x="8031" y="4022"/>
                  </a:lnTo>
                  <a:lnTo>
                    <a:pt x="8031" y="3817"/>
                  </a:lnTo>
                  <a:lnTo>
                    <a:pt x="8018" y="3612"/>
                  </a:lnTo>
                  <a:lnTo>
                    <a:pt x="7993" y="3407"/>
                  </a:lnTo>
                  <a:lnTo>
                    <a:pt x="7954" y="3215"/>
                  </a:lnTo>
                  <a:lnTo>
                    <a:pt x="7916" y="3023"/>
                  </a:lnTo>
                  <a:lnTo>
                    <a:pt x="7852" y="2831"/>
                  </a:lnTo>
                  <a:lnTo>
                    <a:pt x="7788" y="2639"/>
                  </a:lnTo>
                  <a:lnTo>
                    <a:pt x="7724" y="2459"/>
                  </a:lnTo>
                  <a:lnTo>
                    <a:pt x="7647" y="2280"/>
                  </a:lnTo>
                  <a:lnTo>
                    <a:pt x="7557" y="2101"/>
                  </a:lnTo>
                  <a:lnTo>
                    <a:pt x="7455" y="1934"/>
                  </a:lnTo>
                  <a:lnTo>
                    <a:pt x="7352" y="1781"/>
                  </a:lnTo>
                  <a:lnTo>
                    <a:pt x="7237" y="1614"/>
                  </a:lnTo>
                  <a:lnTo>
                    <a:pt x="7122" y="1460"/>
                  </a:lnTo>
                  <a:lnTo>
                    <a:pt x="6994" y="1319"/>
                  </a:lnTo>
                  <a:lnTo>
                    <a:pt x="6866" y="1179"/>
                  </a:lnTo>
                  <a:lnTo>
                    <a:pt x="6725" y="1051"/>
                  </a:lnTo>
                  <a:lnTo>
                    <a:pt x="6571" y="922"/>
                  </a:lnTo>
                  <a:lnTo>
                    <a:pt x="6417" y="807"/>
                  </a:lnTo>
                  <a:lnTo>
                    <a:pt x="6264" y="692"/>
                  </a:lnTo>
                  <a:lnTo>
                    <a:pt x="6097" y="589"/>
                  </a:lnTo>
                  <a:lnTo>
                    <a:pt x="5931" y="487"/>
                  </a:lnTo>
                  <a:lnTo>
                    <a:pt x="5764" y="397"/>
                  </a:lnTo>
                  <a:lnTo>
                    <a:pt x="5585" y="320"/>
                  </a:lnTo>
                  <a:lnTo>
                    <a:pt x="5405" y="244"/>
                  </a:lnTo>
                  <a:lnTo>
                    <a:pt x="5213" y="180"/>
                  </a:lnTo>
                  <a:lnTo>
                    <a:pt x="5021" y="128"/>
                  </a:lnTo>
                  <a:lnTo>
                    <a:pt x="4829" y="90"/>
                  </a:lnTo>
                  <a:lnTo>
                    <a:pt x="4624" y="52"/>
                  </a:lnTo>
                  <a:lnTo>
                    <a:pt x="4432" y="26"/>
                  </a:lnTo>
                  <a:lnTo>
                    <a:pt x="4227" y="13"/>
                  </a:lnTo>
                  <a:lnTo>
                    <a:pt x="4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478;p46">
              <a:extLst>
                <a:ext uri="{FF2B5EF4-FFF2-40B4-BE49-F238E27FC236}">
                  <a16:creationId xmlns:a16="http://schemas.microsoft.com/office/drawing/2014/main" id="{D10A3C17-B83A-7057-514E-DA83BB332EC1}"/>
                </a:ext>
              </a:extLst>
            </p:cNvPr>
            <p:cNvSpPr/>
            <p:nvPr/>
          </p:nvSpPr>
          <p:spPr>
            <a:xfrm>
              <a:off x="1788900" y="1120025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166" y="0"/>
                  </a:moveTo>
                  <a:lnTo>
                    <a:pt x="1038" y="26"/>
                  </a:lnTo>
                  <a:lnTo>
                    <a:pt x="910" y="51"/>
                  </a:lnTo>
                  <a:lnTo>
                    <a:pt x="795" y="102"/>
                  </a:lnTo>
                  <a:lnTo>
                    <a:pt x="680" y="154"/>
                  </a:lnTo>
                  <a:lnTo>
                    <a:pt x="577" y="218"/>
                  </a:lnTo>
                  <a:lnTo>
                    <a:pt x="475" y="295"/>
                  </a:lnTo>
                  <a:lnTo>
                    <a:pt x="385" y="384"/>
                  </a:lnTo>
                  <a:lnTo>
                    <a:pt x="295" y="474"/>
                  </a:lnTo>
                  <a:lnTo>
                    <a:pt x="219" y="576"/>
                  </a:lnTo>
                  <a:lnTo>
                    <a:pt x="155" y="679"/>
                  </a:lnTo>
                  <a:lnTo>
                    <a:pt x="103" y="794"/>
                  </a:lnTo>
                  <a:lnTo>
                    <a:pt x="65" y="909"/>
                  </a:lnTo>
                  <a:lnTo>
                    <a:pt x="26" y="1037"/>
                  </a:lnTo>
                  <a:lnTo>
                    <a:pt x="14" y="1166"/>
                  </a:lnTo>
                  <a:lnTo>
                    <a:pt x="1" y="1294"/>
                  </a:lnTo>
                  <a:lnTo>
                    <a:pt x="14" y="1435"/>
                  </a:lnTo>
                  <a:lnTo>
                    <a:pt x="26" y="1563"/>
                  </a:lnTo>
                  <a:lnTo>
                    <a:pt x="65" y="1691"/>
                  </a:lnTo>
                  <a:lnTo>
                    <a:pt x="103" y="1806"/>
                  </a:lnTo>
                  <a:lnTo>
                    <a:pt x="155" y="1921"/>
                  </a:lnTo>
                  <a:lnTo>
                    <a:pt x="219" y="2024"/>
                  </a:lnTo>
                  <a:lnTo>
                    <a:pt x="295" y="2126"/>
                  </a:lnTo>
                  <a:lnTo>
                    <a:pt x="385" y="2216"/>
                  </a:lnTo>
                  <a:lnTo>
                    <a:pt x="475" y="2305"/>
                  </a:lnTo>
                  <a:lnTo>
                    <a:pt x="577" y="2382"/>
                  </a:lnTo>
                  <a:lnTo>
                    <a:pt x="680" y="2446"/>
                  </a:lnTo>
                  <a:lnTo>
                    <a:pt x="795" y="2498"/>
                  </a:lnTo>
                  <a:lnTo>
                    <a:pt x="910" y="2536"/>
                  </a:lnTo>
                  <a:lnTo>
                    <a:pt x="1038" y="2574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4"/>
                  </a:lnTo>
                  <a:lnTo>
                    <a:pt x="1691" y="2536"/>
                  </a:lnTo>
                  <a:lnTo>
                    <a:pt x="1807" y="2498"/>
                  </a:lnTo>
                  <a:lnTo>
                    <a:pt x="1922" y="2446"/>
                  </a:lnTo>
                  <a:lnTo>
                    <a:pt x="2024" y="2382"/>
                  </a:lnTo>
                  <a:lnTo>
                    <a:pt x="2127" y="2305"/>
                  </a:lnTo>
                  <a:lnTo>
                    <a:pt x="2217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50" y="1691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294"/>
                  </a:lnTo>
                  <a:lnTo>
                    <a:pt x="2601" y="1166"/>
                  </a:lnTo>
                  <a:lnTo>
                    <a:pt x="2575" y="1037"/>
                  </a:lnTo>
                  <a:lnTo>
                    <a:pt x="2550" y="909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6"/>
                  </a:lnTo>
                  <a:lnTo>
                    <a:pt x="2306" y="474"/>
                  </a:lnTo>
                  <a:lnTo>
                    <a:pt x="2217" y="384"/>
                  </a:lnTo>
                  <a:lnTo>
                    <a:pt x="2127" y="295"/>
                  </a:lnTo>
                  <a:lnTo>
                    <a:pt x="2024" y="218"/>
                  </a:lnTo>
                  <a:lnTo>
                    <a:pt x="1922" y="154"/>
                  </a:lnTo>
                  <a:lnTo>
                    <a:pt x="1807" y="102"/>
                  </a:lnTo>
                  <a:lnTo>
                    <a:pt x="1691" y="51"/>
                  </a:lnTo>
                  <a:lnTo>
                    <a:pt x="1563" y="26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479;p46">
              <a:extLst>
                <a:ext uri="{FF2B5EF4-FFF2-40B4-BE49-F238E27FC236}">
                  <a16:creationId xmlns:a16="http://schemas.microsoft.com/office/drawing/2014/main" id="{8E97EBCB-08BF-1019-B96F-69082B6AF54D}"/>
                </a:ext>
              </a:extLst>
            </p:cNvPr>
            <p:cNvSpPr/>
            <p:nvPr/>
          </p:nvSpPr>
          <p:spPr>
            <a:xfrm>
              <a:off x="2186600" y="1203900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294" y="1"/>
                  </a:moveTo>
                  <a:lnTo>
                    <a:pt x="1166" y="14"/>
                  </a:lnTo>
                  <a:lnTo>
                    <a:pt x="1038" y="26"/>
                  </a:lnTo>
                  <a:lnTo>
                    <a:pt x="910" y="65"/>
                  </a:lnTo>
                  <a:lnTo>
                    <a:pt x="794" y="103"/>
                  </a:lnTo>
                  <a:lnTo>
                    <a:pt x="679" y="167"/>
                  </a:lnTo>
                  <a:lnTo>
                    <a:pt x="577" y="231"/>
                  </a:lnTo>
                  <a:lnTo>
                    <a:pt x="474" y="295"/>
                  </a:lnTo>
                  <a:lnTo>
                    <a:pt x="384" y="385"/>
                  </a:lnTo>
                  <a:lnTo>
                    <a:pt x="295" y="475"/>
                  </a:lnTo>
                  <a:lnTo>
                    <a:pt x="218" y="577"/>
                  </a:lnTo>
                  <a:lnTo>
                    <a:pt x="154" y="680"/>
                  </a:lnTo>
                  <a:lnTo>
                    <a:pt x="103" y="795"/>
                  </a:lnTo>
                  <a:lnTo>
                    <a:pt x="51" y="923"/>
                  </a:lnTo>
                  <a:lnTo>
                    <a:pt x="26" y="1038"/>
                  </a:lnTo>
                  <a:lnTo>
                    <a:pt x="0" y="1166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1" y="1691"/>
                  </a:lnTo>
                  <a:lnTo>
                    <a:pt x="103" y="1807"/>
                  </a:lnTo>
                  <a:lnTo>
                    <a:pt x="154" y="1922"/>
                  </a:lnTo>
                  <a:lnTo>
                    <a:pt x="218" y="2037"/>
                  </a:lnTo>
                  <a:lnTo>
                    <a:pt x="295" y="2127"/>
                  </a:lnTo>
                  <a:lnTo>
                    <a:pt x="384" y="2229"/>
                  </a:lnTo>
                  <a:lnTo>
                    <a:pt x="474" y="2306"/>
                  </a:lnTo>
                  <a:lnTo>
                    <a:pt x="577" y="2383"/>
                  </a:lnTo>
                  <a:lnTo>
                    <a:pt x="679" y="2447"/>
                  </a:lnTo>
                  <a:lnTo>
                    <a:pt x="794" y="2498"/>
                  </a:lnTo>
                  <a:lnTo>
                    <a:pt x="910" y="2549"/>
                  </a:lnTo>
                  <a:lnTo>
                    <a:pt x="1038" y="2575"/>
                  </a:lnTo>
                  <a:lnTo>
                    <a:pt x="1166" y="2601"/>
                  </a:lnTo>
                  <a:lnTo>
                    <a:pt x="1435" y="2601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6" y="2498"/>
                  </a:lnTo>
                  <a:lnTo>
                    <a:pt x="1921" y="2447"/>
                  </a:lnTo>
                  <a:lnTo>
                    <a:pt x="2024" y="2383"/>
                  </a:lnTo>
                  <a:lnTo>
                    <a:pt x="2126" y="2306"/>
                  </a:lnTo>
                  <a:lnTo>
                    <a:pt x="2216" y="2229"/>
                  </a:lnTo>
                  <a:lnTo>
                    <a:pt x="2306" y="2127"/>
                  </a:lnTo>
                  <a:lnTo>
                    <a:pt x="2382" y="2037"/>
                  </a:lnTo>
                  <a:lnTo>
                    <a:pt x="2446" y="1922"/>
                  </a:lnTo>
                  <a:lnTo>
                    <a:pt x="2498" y="1807"/>
                  </a:lnTo>
                  <a:lnTo>
                    <a:pt x="2536" y="1691"/>
                  </a:lnTo>
                  <a:lnTo>
                    <a:pt x="2575" y="1563"/>
                  </a:lnTo>
                  <a:lnTo>
                    <a:pt x="2587" y="1435"/>
                  </a:lnTo>
                  <a:lnTo>
                    <a:pt x="2600" y="1307"/>
                  </a:lnTo>
                  <a:lnTo>
                    <a:pt x="2587" y="1166"/>
                  </a:lnTo>
                  <a:lnTo>
                    <a:pt x="2575" y="1038"/>
                  </a:lnTo>
                  <a:lnTo>
                    <a:pt x="2536" y="923"/>
                  </a:lnTo>
                  <a:lnTo>
                    <a:pt x="2498" y="795"/>
                  </a:lnTo>
                  <a:lnTo>
                    <a:pt x="2446" y="680"/>
                  </a:lnTo>
                  <a:lnTo>
                    <a:pt x="2382" y="577"/>
                  </a:lnTo>
                  <a:lnTo>
                    <a:pt x="2306" y="475"/>
                  </a:lnTo>
                  <a:lnTo>
                    <a:pt x="2216" y="385"/>
                  </a:lnTo>
                  <a:lnTo>
                    <a:pt x="2126" y="295"/>
                  </a:lnTo>
                  <a:lnTo>
                    <a:pt x="2024" y="231"/>
                  </a:lnTo>
                  <a:lnTo>
                    <a:pt x="1921" y="167"/>
                  </a:lnTo>
                  <a:lnTo>
                    <a:pt x="1806" y="103"/>
                  </a:lnTo>
                  <a:lnTo>
                    <a:pt x="1691" y="65"/>
                  </a:lnTo>
                  <a:lnTo>
                    <a:pt x="1563" y="26"/>
                  </a:lnTo>
                  <a:lnTo>
                    <a:pt x="1435" y="14"/>
                  </a:lnTo>
                  <a:lnTo>
                    <a:pt x="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480;p46">
              <a:extLst>
                <a:ext uri="{FF2B5EF4-FFF2-40B4-BE49-F238E27FC236}">
                  <a16:creationId xmlns:a16="http://schemas.microsoft.com/office/drawing/2014/main" id="{9FC4306D-4289-42F0-E860-6111DCBA9E5A}"/>
                </a:ext>
              </a:extLst>
            </p:cNvPr>
            <p:cNvSpPr/>
            <p:nvPr/>
          </p:nvSpPr>
          <p:spPr>
            <a:xfrm>
              <a:off x="1267625" y="1686125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166" y="0"/>
                  </a:moveTo>
                  <a:lnTo>
                    <a:pt x="1038" y="26"/>
                  </a:lnTo>
                  <a:lnTo>
                    <a:pt x="923" y="52"/>
                  </a:lnTo>
                  <a:lnTo>
                    <a:pt x="795" y="103"/>
                  </a:lnTo>
                  <a:lnTo>
                    <a:pt x="679" y="154"/>
                  </a:lnTo>
                  <a:lnTo>
                    <a:pt x="577" y="218"/>
                  </a:lnTo>
                  <a:lnTo>
                    <a:pt x="475" y="295"/>
                  </a:lnTo>
                  <a:lnTo>
                    <a:pt x="385" y="385"/>
                  </a:lnTo>
                  <a:lnTo>
                    <a:pt x="295" y="474"/>
                  </a:lnTo>
                  <a:lnTo>
                    <a:pt x="231" y="577"/>
                  </a:lnTo>
                  <a:lnTo>
                    <a:pt x="167" y="679"/>
                  </a:lnTo>
                  <a:lnTo>
                    <a:pt x="103" y="794"/>
                  </a:lnTo>
                  <a:lnTo>
                    <a:pt x="65" y="910"/>
                  </a:lnTo>
                  <a:lnTo>
                    <a:pt x="26" y="1038"/>
                  </a:lnTo>
                  <a:lnTo>
                    <a:pt x="13" y="1166"/>
                  </a:lnTo>
                  <a:lnTo>
                    <a:pt x="1" y="1294"/>
                  </a:lnTo>
                  <a:lnTo>
                    <a:pt x="13" y="1435"/>
                  </a:lnTo>
                  <a:lnTo>
                    <a:pt x="26" y="1563"/>
                  </a:lnTo>
                  <a:lnTo>
                    <a:pt x="65" y="1691"/>
                  </a:lnTo>
                  <a:lnTo>
                    <a:pt x="103" y="1806"/>
                  </a:lnTo>
                  <a:lnTo>
                    <a:pt x="167" y="1922"/>
                  </a:lnTo>
                  <a:lnTo>
                    <a:pt x="231" y="2024"/>
                  </a:lnTo>
                  <a:lnTo>
                    <a:pt x="295" y="2126"/>
                  </a:lnTo>
                  <a:lnTo>
                    <a:pt x="385" y="2216"/>
                  </a:lnTo>
                  <a:lnTo>
                    <a:pt x="475" y="2306"/>
                  </a:lnTo>
                  <a:lnTo>
                    <a:pt x="577" y="2383"/>
                  </a:lnTo>
                  <a:lnTo>
                    <a:pt x="679" y="2447"/>
                  </a:lnTo>
                  <a:lnTo>
                    <a:pt x="795" y="2498"/>
                  </a:lnTo>
                  <a:lnTo>
                    <a:pt x="923" y="2536"/>
                  </a:lnTo>
                  <a:lnTo>
                    <a:pt x="1038" y="2575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36"/>
                  </a:lnTo>
                  <a:lnTo>
                    <a:pt x="1807" y="2498"/>
                  </a:lnTo>
                  <a:lnTo>
                    <a:pt x="1922" y="2447"/>
                  </a:lnTo>
                  <a:lnTo>
                    <a:pt x="2037" y="2383"/>
                  </a:lnTo>
                  <a:lnTo>
                    <a:pt x="2127" y="2306"/>
                  </a:lnTo>
                  <a:lnTo>
                    <a:pt x="2229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2"/>
                  </a:lnTo>
                  <a:lnTo>
                    <a:pt x="2498" y="1806"/>
                  </a:lnTo>
                  <a:lnTo>
                    <a:pt x="2549" y="1691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294"/>
                  </a:lnTo>
                  <a:lnTo>
                    <a:pt x="2601" y="1166"/>
                  </a:lnTo>
                  <a:lnTo>
                    <a:pt x="2575" y="1038"/>
                  </a:lnTo>
                  <a:lnTo>
                    <a:pt x="2549" y="910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7"/>
                  </a:lnTo>
                  <a:lnTo>
                    <a:pt x="2306" y="474"/>
                  </a:lnTo>
                  <a:lnTo>
                    <a:pt x="2229" y="385"/>
                  </a:lnTo>
                  <a:lnTo>
                    <a:pt x="2127" y="295"/>
                  </a:lnTo>
                  <a:lnTo>
                    <a:pt x="2037" y="218"/>
                  </a:lnTo>
                  <a:lnTo>
                    <a:pt x="1922" y="154"/>
                  </a:lnTo>
                  <a:lnTo>
                    <a:pt x="1807" y="103"/>
                  </a:lnTo>
                  <a:lnTo>
                    <a:pt x="1691" y="52"/>
                  </a:lnTo>
                  <a:lnTo>
                    <a:pt x="1563" y="26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81;p46">
              <a:extLst>
                <a:ext uri="{FF2B5EF4-FFF2-40B4-BE49-F238E27FC236}">
                  <a16:creationId xmlns:a16="http://schemas.microsoft.com/office/drawing/2014/main" id="{7D7743FC-0F1F-4DF0-94CB-4F0C21DF7CBC}"/>
                </a:ext>
              </a:extLst>
            </p:cNvPr>
            <p:cNvSpPr/>
            <p:nvPr/>
          </p:nvSpPr>
          <p:spPr>
            <a:xfrm>
              <a:off x="1183750" y="2118075"/>
              <a:ext cx="65000" cy="65025"/>
            </a:xfrm>
            <a:custGeom>
              <a:avLst/>
              <a:gdLst/>
              <a:ahLst/>
              <a:cxnLst/>
              <a:rect l="l" t="t" r="r" b="b"/>
              <a:pathLst>
                <a:path w="2600" h="2601" extrusionOk="0">
                  <a:moveTo>
                    <a:pt x="1166" y="0"/>
                  </a:moveTo>
                  <a:lnTo>
                    <a:pt x="1037" y="26"/>
                  </a:lnTo>
                  <a:lnTo>
                    <a:pt x="909" y="51"/>
                  </a:lnTo>
                  <a:lnTo>
                    <a:pt x="794" y="103"/>
                  </a:lnTo>
                  <a:lnTo>
                    <a:pt x="679" y="154"/>
                  </a:lnTo>
                  <a:lnTo>
                    <a:pt x="576" y="218"/>
                  </a:lnTo>
                  <a:lnTo>
                    <a:pt x="474" y="295"/>
                  </a:lnTo>
                  <a:lnTo>
                    <a:pt x="384" y="372"/>
                  </a:lnTo>
                  <a:lnTo>
                    <a:pt x="295" y="474"/>
                  </a:lnTo>
                  <a:lnTo>
                    <a:pt x="218" y="564"/>
                  </a:lnTo>
                  <a:lnTo>
                    <a:pt x="154" y="679"/>
                  </a:lnTo>
                  <a:lnTo>
                    <a:pt x="102" y="794"/>
                  </a:lnTo>
                  <a:lnTo>
                    <a:pt x="51" y="910"/>
                  </a:lnTo>
                  <a:lnTo>
                    <a:pt x="26" y="1038"/>
                  </a:lnTo>
                  <a:lnTo>
                    <a:pt x="0" y="1166"/>
                  </a:lnTo>
                  <a:lnTo>
                    <a:pt x="0" y="1294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1" y="1678"/>
                  </a:lnTo>
                  <a:lnTo>
                    <a:pt x="102" y="1806"/>
                  </a:lnTo>
                  <a:lnTo>
                    <a:pt x="154" y="1921"/>
                  </a:lnTo>
                  <a:lnTo>
                    <a:pt x="218" y="2024"/>
                  </a:lnTo>
                  <a:lnTo>
                    <a:pt x="295" y="2126"/>
                  </a:lnTo>
                  <a:lnTo>
                    <a:pt x="384" y="2216"/>
                  </a:lnTo>
                  <a:lnTo>
                    <a:pt x="474" y="2306"/>
                  </a:lnTo>
                  <a:lnTo>
                    <a:pt x="576" y="2370"/>
                  </a:lnTo>
                  <a:lnTo>
                    <a:pt x="679" y="2447"/>
                  </a:lnTo>
                  <a:lnTo>
                    <a:pt x="794" y="2498"/>
                  </a:lnTo>
                  <a:lnTo>
                    <a:pt x="909" y="2536"/>
                  </a:lnTo>
                  <a:lnTo>
                    <a:pt x="1037" y="2575"/>
                  </a:lnTo>
                  <a:lnTo>
                    <a:pt x="1166" y="2587"/>
                  </a:lnTo>
                  <a:lnTo>
                    <a:pt x="1306" y="2600"/>
                  </a:lnTo>
                  <a:lnTo>
                    <a:pt x="1434" y="2587"/>
                  </a:lnTo>
                  <a:lnTo>
                    <a:pt x="1563" y="2575"/>
                  </a:lnTo>
                  <a:lnTo>
                    <a:pt x="1691" y="2536"/>
                  </a:lnTo>
                  <a:lnTo>
                    <a:pt x="1806" y="2498"/>
                  </a:lnTo>
                  <a:lnTo>
                    <a:pt x="1921" y="2447"/>
                  </a:lnTo>
                  <a:lnTo>
                    <a:pt x="2024" y="2370"/>
                  </a:lnTo>
                  <a:lnTo>
                    <a:pt x="2126" y="2306"/>
                  </a:lnTo>
                  <a:lnTo>
                    <a:pt x="2216" y="2216"/>
                  </a:lnTo>
                  <a:lnTo>
                    <a:pt x="2305" y="2126"/>
                  </a:lnTo>
                  <a:lnTo>
                    <a:pt x="2382" y="2024"/>
                  </a:lnTo>
                  <a:lnTo>
                    <a:pt x="2446" y="1921"/>
                  </a:lnTo>
                  <a:lnTo>
                    <a:pt x="2498" y="1806"/>
                  </a:lnTo>
                  <a:lnTo>
                    <a:pt x="2549" y="1678"/>
                  </a:lnTo>
                  <a:lnTo>
                    <a:pt x="2574" y="1563"/>
                  </a:lnTo>
                  <a:lnTo>
                    <a:pt x="2600" y="1435"/>
                  </a:lnTo>
                  <a:lnTo>
                    <a:pt x="2600" y="1294"/>
                  </a:lnTo>
                  <a:lnTo>
                    <a:pt x="2600" y="1166"/>
                  </a:lnTo>
                  <a:lnTo>
                    <a:pt x="2574" y="1038"/>
                  </a:lnTo>
                  <a:lnTo>
                    <a:pt x="2549" y="910"/>
                  </a:lnTo>
                  <a:lnTo>
                    <a:pt x="2498" y="794"/>
                  </a:lnTo>
                  <a:lnTo>
                    <a:pt x="2446" y="679"/>
                  </a:lnTo>
                  <a:lnTo>
                    <a:pt x="2382" y="564"/>
                  </a:lnTo>
                  <a:lnTo>
                    <a:pt x="2305" y="474"/>
                  </a:lnTo>
                  <a:lnTo>
                    <a:pt x="2216" y="372"/>
                  </a:lnTo>
                  <a:lnTo>
                    <a:pt x="2126" y="295"/>
                  </a:lnTo>
                  <a:lnTo>
                    <a:pt x="2024" y="218"/>
                  </a:lnTo>
                  <a:lnTo>
                    <a:pt x="1921" y="154"/>
                  </a:lnTo>
                  <a:lnTo>
                    <a:pt x="1806" y="103"/>
                  </a:lnTo>
                  <a:lnTo>
                    <a:pt x="1691" y="51"/>
                  </a:lnTo>
                  <a:lnTo>
                    <a:pt x="1563" y="26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482;p46">
              <a:extLst>
                <a:ext uri="{FF2B5EF4-FFF2-40B4-BE49-F238E27FC236}">
                  <a16:creationId xmlns:a16="http://schemas.microsoft.com/office/drawing/2014/main" id="{4B368EBE-06E8-7E2D-358A-F181E83A8890}"/>
                </a:ext>
              </a:extLst>
            </p:cNvPr>
            <p:cNvSpPr/>
            <p:nvPr/>
          </p:nvSpPr>
          <p:spPr>
            <a:xfrm>
              <a:off x="1544600" y="2156800"/>
              <a:ext cx="65025" cy="65350"/>
            </a:xfrm>
            <a:custGeom>
              <a:avLst/>
              <a:gdLst/>
              <a:ahLst/>
              <a:cxnLst/>
              <a:rect l="l" t="t" r="r" b="b"/>
              <a:pathLst>
                <a:path w="2601" h="2614" extrusionOk="0">
                  <a:moveTo>
                    <a:pt x="1294" y="1"/>
                  </a:moveTo>
                  <a:lnTo>
                    <a:pt x="1166" y="14"/>
                  </a:lnTo>
                  <a:lnTo>
                    <a:pt x="1038" y="27"/>
                  </a:lnTo>
                  <a:lnTo>
                    <a:pt x="910" y="65"/>
                  </a:lnTo>
                  <a:lnTo>
                    <a:pt x="795" y="103"/>
                  </a:lnTo>
                  <a:lnTo>
                    <a:pt x="679" y="167"/>
                  </a:lnTo>
                  <a:lnTo>
                    <a:pt x="564" y="232"/>
                  </a:lnTo>
                  <a:lnTo>
                    <a:pt x="474" y="308"/>
                  </a:lnTo>
                  <a:lnTo>
                    <a:pt x="372" y="385"/>
                  </a:lnTo>
                  <a:lnTo>
                    <a:pt x="295" y="475"/>
                  </a:lnTo>
                  <a:lnTo>
                    <a:pt x="218" y="577"/>
                  </a:lnTo>
                  <a:lnTo>
                    <a:pt x="154" y="693"/>
                  </a:lnTo>
                  <a:lnTo>
                    <a:pt x="103" y="795"/>
                  </a:lnTo>
                  <a:lnTo>
                    <a:pt x="52" y="923"/>
                  </a:lnTo>
                  <a:lnTo>
                    <a:pt x="26" y="1038"/>
                  </a:lnTo>
                  <a:lnTo>
                    <a:pt x="0" y="1179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4"/>
                  </a:lnTo>
                  <a:lnTo>
                    <a:pt x="52" y="1692"/>
                  </a:lnTo>
                  <a:lnTo>
                    <a:pt x="103" y="1807"/>
                  </a:lnTo>
                  <a:lnTo>
                    <a:pt x="154" y="1922"/>
                  </a:lnTo>
                  <a:lnTo>
                    <a:pt x="218" y="2037"/>
                  </a:lnTo>
                  <a:lnTo>
                    <a:pt x="295" y="2140"/>
                  </a:lnTo>
                  <a:lnTo>
                    <a:pt x="372" y="2230"/>
                  </a:lnTo>
                  <a:lnTo>
                    <a:pt x="474" y="2306"/>
                  </a:lnTo>
                  <a:lnTo>
                    <a:pt x="564" y="2383"/>
                  </a:lnTo>
                  <a:lnTo>
                    <a:pt x="679" y="2447"/>
                  </a:lnTo>
                  <a:lnTo>
                    <a:pt x="795" y="2511"/>
                  </a:lnTo>
                  <a:lnTo>
                    <a:pt x="910" y="2550"/>
                  </a:lnTo>
                  <a:lnTo>
                    <a:pt x="1038" y="2575"/>
                  </a:lnTo>
                  <a:lnTo>
                    <a:pt x="1166" y="2601"/>
                  </a:lnTo>
                  <a:lnTo>
                    <a:pt x="1294" y="2614"/>
                  </a:lnTo>
                  <a:lnTo>
                    <a:pt x="1435" y="2601"/>
                  </a:lnTo>
                  <a:lnTo>
                    <a:pt x="1563" y="2575"/>
                  </a:lnTo>
                  <a:lnTo>
                    <a:pt x="1678" y="2550"/>
                  </a:lnTo>
                  <a:lnTo>
                    <a:pt x="1806" y="2511"/>
                  </a:lnTo>
                  <a:lnTo>
                    <a:pt x="1922" y="2447"/>
                  </a:lnTo>
                  <a:lnTo>
                    <a:pt x="2024" y="2383"/>
                  </a:lnTo>
                  <a:lnTo>
                    <a:pt x="2127" y="2306"/>
                  </a:lnTo>
                  <a:lnTo>
                    <a:pt x="2216" y="2230"/>
                  </a:lnTo>
                  <a:lnTo>
                    <a:pt x="2306" y="2140"/>
                  </a:lnTo>
                  <a:lnTo>
                    <a:pt x="2370" y="2037"/>
                  </a:lnTo>
                  <a:lnTo>
                    <a:pt x="2447" y="1922"/>
                  </a:lnTo>
                  <a:lnTo>
                    <a:pt x="2498" y="1807"/>
                  </a:lnTo>
                  <a:lnTo>
                    <a:pt x="2536" y="1692"/>
                  </a:lnTo>
                  <a:lnTo>
                    <a:pt x="2575" y="1564"/>
                  </a:lnTo>
                  <a:lnTo>
                    <a:pt x="2588" y="1435"/>
                  </a:lnTo>
                  <a:lnTo>
                    <a:pt x="2600" y="1307"/>
                  </a:lnTo>
                  <a:lnTo>
                    <a:pt x="2588" y="1179"/>
                  </a:lnTo>
                  <a:lnTo>
                    <a:pt x="2575" y="1038"/>
                  </a:lnTo>
                  <a:lnTo>
                    <a:pt x="2536" y="923"/>
                  </a:lnTo>
                  <a:lnTo>
                    <a:pt x="2498" y="795"/>
                  </a:lnTo>
                  <a:lnTo>
                    <a:pt x="2447" y="693"/>
                  </a:lnTo>
                  <a:lnTo>
                    <a:pt x="2370" y="577"/>
                  </a:lnTo>
                  <a:lnTo>
                    <a:pt x="2306" y="475"/>
                  </a:lnTo>
                  <a:lnTo>
                    <a:pt x="2216" y="385"/>
                  </a:lnTo>
                  <a:lnTo>
                    <a:pt x="2127" y="308"/>
                  </a:lnTo>
                  <a:lnTo>
                    <a:pt x="2024" y="232"/>
                  </a:lnTo>
                  <a:lnTo>
                    <a:pt x="1922" y="167"/>
                  </a:lnTo>
                  <a:lnTo>
                    <a:pt x="1806" y="103"/>
                  </a:lnTo>
                  <a:lnTo>
                    <a:pt x="1678" y="65"/>
                  </a:lnTo>
                  <a:lnTo>
                    <a:pt x="1563" y="27"/>
                  </a:lnTo>
                  <a:lnTo>
                    <a:pt x="1435" y="14"/>
                  </a:lnTo>
                  <a:lnTo>
                    <a:pt x="1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483;p46">
              <a:extLst>
                <a:ext uri="{FF2B5EF4-FFF2-40B4-BE49-F238E27FC236}">
                  <a16:creationId xmlns:a16="http://schemas.microsoft.com/office/drawing/2014/main" id="{70B89B31-2AA5-B21B-DA90-2987C80670E0}"/>
                </a:ext>
              </a:extLst>
            </p:cNvPr>
            <p:cNvSpPr/>
            <p:nvPr/>
          </p:nvSpPr>
          <p:spPr>
            <a:xfrm>
              <a:off x="1735125" y="2356300"/>
              <a:ext cx="65025" cy="65350"/>
            </a:xfrm>
            <a:custGeom>
              <a:avLst/>
              <a:gdLst/>
              <a:ahLst/>
              <a:cxnLst/>
              <a:rect l="l" t="t" r="r" b="b"/>
              <a:pathLst>
                <a:path w="2601" h="2614" extrusionOk="0">
                  <a:moveTo>
                    <a:pt x="1294" y="0"/>
                  </a:moveTo>
                  <a:lnTo>
                    <a:pt x="1166" y="13"/>
                  </a:lnTo>
                  <a:lnTo>
                    <a:pt x="1038" y="26"/>
                  </a:lnTo>
                  <a:lnTo>
                    <a:pt x="909" y="64"/>
                  </a:lnTo>
                  <a:lnTo>
                    <a:pt x="794" y="103"/>
                  </a:lnTo>
                  <a:lnTo>
                    <a:pt x="679" y="167"/>
                  </a:lnTo>
                  <a:lnTo>
                    <a:pt x="564" y="231"/>
                  </a:lnTo>
                  <a:lnTo>
                    <a:pt x="474" y="308"/>
                  </a:lnTo>
                  <a:lnTo>
                    <a:pt x="372" y="385"/>
                  </a:lnTo>
                  <a:lnTo>
                    <a:pt x="295" y="474"/>
                  </a:lnTo>
                  <a:lnTo>
                    <a:pt x="218" y="577"/>
                  </a:lnTo>
                  <a:lnTo>
                    <a:pt x="154" y="692"/>
                  </a:lnTo>
                  <a:lnTo>
                    <a:pt x="103" y="794"/>
                  </a:lnTo>
                  <a:lnTo>
                    <a:pt x="51" y="922"/>
                  </a:lnTo>
                  <a:lnTo>
                    <a:pt x="26" y="1051"/>
                  </a:lnTo>
                  <a:lnTo>
                    <a:pt x="0" y="1179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1" y="1691"/>
                  </a:lnTo>
                  <a:lnTo>
                    <a:pt x="103" y="1819"/>
                  </a:lnTo>
                  <a:lnTo>
                    <a:pt x="154" y="1921"/>
                  </a:lnTo>
                  <a:lnTo>
                    <a:pt x="218" y="2037"/>
                  </a:lnTo>
                  <a:lnTo>
                    <a:pt x="295" y="2139"/>
                  </a:lnTo>
                  <a:lnTo>
                    <a:pt x="372" y="2229"/>
                  </a:lnTo>
                  <a:lnTo>
                    <a:pt x="474" y="2306"/>
                  </a:lnTo>
                  <a:lnTo>
                    <a:pt x="564" y="2383"/>
                  </a:lnTo>
                  <a:lnTo>
                    <a:pt x="679" y="2447"/>
                  </a:lnTo>
                  <a:lnTo>
                    <a:pt x="794" y="2511"/>
                  </a:lnTo>
                  <a:lnTo>
                    <a:pt x="909" y="2549"/>
                  </a:lnTo>
                  <a:lnTo>
                    <a:pt x="1038" y="2588"/>
                  </a:lnTo>
                  <a:lnTo>
                    <a:pt x="1166" y="2600"/>
                  </a:lnTo>
                  <a:lnTo>
                    <a:pt x="1294" y="2613"/>
                  </a:lnTo>
                  <a:lnTo>
                    <a:pt x="1435" y="2600"/>
                  </a:lnTo>
                  <a:lnTo>
                    <a:pt x="1563" y="2588"/>
                  </a:lnTo>
                  <a:lnTo>
                    <a:pt x="1678" y="2549"/>
                  </a:lnTo>
                  <a:lnTo>
                    <a:pt x="1806" y="2511"/>
                  </a:lnTo>
                  <a:lnTo>
                    <a:pt x="1921" y="2447"/>
                  </a:lnTo>
                  <a:lnTo>
                    <a:pt x="2024" y="2383"/>
                  </a:lnTo>
                  <a:lnTo>
                    <a:pt x="2126" y="2306"/>
                  </a:lnTo>
                  <a:lnTo>
                    <a:pt x="2216" y="2229"/>
                  </a:lnTo>
                  <a:lnTo>
                    <a:pt x="2306" y="2139"/>
                  </a:lnTo>
                  <a:lnTo>
                    <a:pt x="2370" y="2037"/>
                  </a:lnTo>
                  <a:lnTo>
                    <a:pt x="2446" y="1921"/>
                  </a:lnTo>
                  <a:lnTo>
                    <a:pt x="2498" y="1819"/>
                  </a:lnTo>
                  <a:lnTo>
                    <a:pt x="2536" y="1691"/>
                  </a:lnTo>
                  <a:lnTo>
                    <a:pt x="2575" y="1563"/>
                  </a:lnTo>
                  <a:lnTo>
                    <a:pt x="2587" y="1435"/>
                  </a:lnTo>
                  <a:lnTo>
                    <a:pt x="2600" y="1307"/>
                  </a:lnTo>
                  <a:lnTo>
                    <a:pt x="2587" y="1179"/>
                  </a:lnTo>
                  <a:lnTo>
                    <a:pt x="2575" y="1051"/>
                  </a:lnTo>
                  <a:lnTo>
                    <a:pt x="2536" y="922"/>
                  </a:lnTo>
                  <a:lnTo>
                    <a:pt x="2498" y="794"/>
                  </a:lnTo>
                  <a:lnTo>
                    <a:pt x="2446" y="692"/>
                  </a:lnTo>
                  <a:lnTo>
                    <a:pt x="2370" y="577"/>
                  </a:lnTo>
                  <a:lnTo>
                    <a:pt x="2306" y="474"/>
                  </a:lnTo>
                  <a:lnTo>
                    <a:pt x="2216" y="385"/>
                  </a:lnTo>
                  <a:lnTo>
                    <a:pt x="2126" y="308"/>
                  </a:lnTo>
                  <a:lnTo>
                    <a:pt x="2024" y="231"/>
                  </a:lnTo>
                  <a:lnTo>
                    <a:pt x="1921" y="167"/>
                  </a:lnTo>
                  <a:lnTo>
                    <a:pt x="1806" y="103"/>
                  </a:lnTo>
                  <a:lnTo>
                    <a:pt x="1678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484;p46">
              <a:extLst>
                <a:ext uri="{FF2B5EF4-FFF2-40B4-BE49-F238E27FC236}">
                  <a16:creationId xmlns:a16="http://schemas.microsoft.com/office/drawing/2014/main" id="{7514A186-096D-CD7D-449A-362E9FE9320D}"/>
                </a:ext>
              </a:extLst>
            </p:cNvPr>
            <p:cNvSpPr/>
            <p:nvPr/>
          </p:nvSpPr>
          <p:spPr>
            <a:xfrm>
              <a:off x="2095025" y="2180500"/>
              <a:ext cx="65325" cy="65025"/>
            </a:xfrm>
            <a:custGeom>
              <a:avLst/>
              <a:gdLst/>
              <a:ahLst/>
              <a:cxnLst/>
              <a:rect l="l" t="t" r="r" b="b"/>
              <a:pathLst>
                <a:path w="2613" h="2601" extrusionOk="0">
                  <a:moveTo>
                    <a:pt x="1307" y="1"/>
                  </a:moveTo>
                  <a:lnTo>
                    <a:pt x="1178" y="14"/>
                  </a:lnTo>
                  <a:lnTo>
                    <a:pt x="1038" y="26"/>
                  </a:lnTo>
                  <a:lnTo>
                    <a:pt x="922" y="65"/>
                  </a:lnTo>
                  <a:lnTo>
                    <a:pt x="794" y="103"/>
                  </a:lnTo>
                  <a:lnTo>
                    <a:pt x="692" y="154"/>
                  </a:lnTo>
                  <a:lnTo>
                    <a:pt x="577" y="219"/>
                  </a:lnTo>
                  <a:lnTo>
                    <a:pt x="474" y="295"/>
                  </a:lnTo>
                  <a:lnTo>
                    <a:pt x="384" y="385"/>
                  </a:lnTo>
                  <a:lnTo>
                    <a:pt x="308" y="475"/>
                  </a:lnTo>
                  <a:lnTo>
                    <a:pt x="231" y="577"/>
                  </a:lnTo>
                  <a:lnTo>
                    <a:pt x="167" y="680"/>
                  </a:lnTo>
                  <a:lnTo>
                    <a:pt x="103" y="795"/>
                  </a:lnTo>
                  <a:lnTo>
                    <a:pt x="64" y="923"/>
                  </a:lnTo>
                  <a:lnTo>
                    <a:pt x="26" y="1038"/>
                  </a:lnTo>
                  <a:lnTo>
                    <a:pt x="13" y="1166"/>
                  </a:lnTo>
                  <a:lnTo>
                    <a:pt x="0" y="1307"/>
                  </a:lnTo>
                  <a:lnTo>
                    <a:pt x="13" y="1435"/>
                  </a:lnTo>
                  <a:lnTo>
                    <a:pt x="26" y="1563"/>
                  </a:lnTo>
                  <a:lnTo>
                    <a:pt x="64" y="1691"/>
                  </a:lnTo>
                  <a:lnTo>
                    <a:pt x="103" y="1807"/>
                  </a:lnTo>
                  <a:lnTo>
                    <a:pt x="167" y="1922"/>
                  </a:lnTo>
                  <a:lnTo>
                    <a:pt x="231" y="2037"/>
                  </a:lnTo>
                  <a:lnTo>
                    <a:pt x="308" y="2127"/>
                  </a:lnTo>
                  <a:lnTo>
                    <a:pt x="384" y="2229"/>
                  </a:lnTo>
                  <a:lnTo>
                    <a:pt x="474" y="2306"/>
                  </a:lnTo>
                  <a:lnTo>
                    <a:pt x="577" y="2383"/>
                  </a:lnTo>
                  <a:lnTo>
                    <a:pt x="692" y="2447"/>
                  </a:lnTo>
                  <a:lnTo>
                    <a:pt x="794" y="2498"/>
                  </a:lnTo>
                  <a:lnTo>
                    <a:pt x="922" y="2550"/>
                  </a:lnTo>
                  <a:lnTo>
                    <a:pt x="1038" y="2575"/>
                  </a:lnTo>
                  <a:lnTo>
                    <a:pt x="1178" y="2601"/>
                  </a:lnTo>
                  <a:lnTo>
                    <a:pt x="1435" y="2601"/>
                  </a:lnTo>
                  <a:lnTo>
                    <a:pt x="1563" y="2575"/>
                  </a:lnTo>
                  <a:lnTo>
                    <a:pt x="1691" y="2550"/>
                  </a:lnTo>
                  <a:lnTo>
                    <a:pt x="1806" y="2498"/>
                  </a:lnTo>
                  <a:lnTo>
                    <a:pt x="1921" y="2447"/>
                  </a:lnTo>
                  <a:lnTo>
                    <a:pt x="2037" y="2383"/>
                  </a:lnTo>
                  <a:lnTo>
                    <a:pt x="2139" y="2306"/>
                  </a:lnTo>
                  <a:lnTo>
                    <a:pt x="2229" y="2229"/>
                  </a:lnTo>
                  <a:lnTo>
                    <a:pt x="2306" y="2127"/>
                  </a:lnTo>
                  <a:lnTo>
                    <a:pt x="2382" y="2037"/>
                  </a:lnTo>
                  <a:lnTo>
                    <a:pt x="2446" y="1922"/>
                  </a:lnTo>
                  <a:lnTo>
                    <a:pt x="2510" y="1807"/>
                  </a:lnTo>
                  <a:lnTo>
                    <a:pt x="2549" y="1691"/>
                  </a:lnTo>
                  <a:lnTo>
                    <a:pt x="2575" y="1563"/>
                  </a:lnTo>
                  <a:lnTo>
                    <a:pt x="2600" y="1435"/>
                  </a:lnTo>
                  <a:lnTo>
                    <a:pt x="2613" y="1307"/>
                  </a:lnTo>
                  <a:lnTo>
                    <a:pt x="2600" y="1166"/>
                  </a:lnTo>
                  <a:lnTo>
                    <a:pt x="2575" y="1038"/>
                  </a:lnTo>
                  <a:lnTo>
                    <a:pt x="2549" y="923"/>
                  </a:lnTo>
                  <a:lnTo>
                    <a:pt x="2510" y="795"/>
                  </a:lnTo>
                  <a:lnTo>
                    <a:pt x="2446" y="680"/>
                  </a:lnTo>
                  <a:lnTo>
                    <a:pt x="2382" y="577"/>
                  </a:lnTo>
                  <a:lnTo>
                    <a:pt x="2306" y="475"/>
                  </a:lnTo>
                  <a:lnTo>
                    <a:pt x="2229" y="385"/>
                  </a:lnTo>
                  <a:lnTo>
                    <a:pt x="2139" y="295"/>
                  </a:lnTo>
                  <a:lnTo>
                    <a:pt x="2037" y="219"/>
                  </a:lnTo>
                  <a:lnTo>
                    <a:pt x="1921" y="154"/>
                  </a:lnTo>
                  <a:lnTo>
                    <a:pt x="1806" y="103"/>
                  </a:lnTo>
                  <a:lnTo>
                    <a:pt x="1691" y="65"/>
                  </a:lnTo>
                  <a:lnTo>
                    <a:pt x="1563" y="26"/>
                  </a:lnTo>
                  <a:lnTo>
                    <a:pt x="1435" y="14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485;p46">
              <a:extLst>
                <a:ext uri="{FF2B5EF4-FFF2-40B4-BE49-F238E27FC236}">
                  <a16:creationId xmlns:a16="http://schemas.microsoft.com/office/drawing/2014/main" id="{CF756B83-4503-C701-62BA-697C72B9D032}"/>
                </a:ext>
              </a:extLst>
            </p:cNvPr>
            <p:cNvSpPr/>
            <p:nvPr/>
          </p:nvSpPr>
          <p:spPr>
            <a:xfrm>
              <a:off x="2270475" y="2041550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166" y="0"/>
                  </a:moveTo>
                  <a:lnTo>
                    <a:pt x="1038" y="26"/>
                  </a:lnTo>
                  <a:lnTo>
                    <a:pt x="923" y="51"/>
                  </a:lnTo>
                  <a:lnTo>
                    <a:pt x="795" y="103"/>
                  </a:lnTo>
                  <a:lnTo>
                    <a:pt x="680" y="154"/>
                  </a:lnTo>
                  <a:lnTo>
                    <a:pt x="577" y="218"/>
                  </a:lnTo>
                  <a:lnTo>
                    <a:pt x="475" y="295"/>
                  </a:lnTo>
                  <a:lnTo>
                    <a:pt x="385" y="372"/>
                  </a:lnTo>
                  <a:lnTo>
                    <a:pt x="295" y="474"/>
                  </a:lnTo>
                  <a:lnTo>
                    <a:pt x="219" y="564"/>
                  </a:lnTo>
                  <a:lnTo>
                    <a:pt x="155" y="679"/>
                  </a:lnTo>
                  <a:lnTo>
                    <a:pt x="103" y="794"/>
                  </a:lnTo>
                  <a:lnTo>
                    <a:pt x="65" y="910"/>
                  </a:lnTo>
                  <a:lnTo>
                    <a:pt x="26" y="1038"/>
                  </a:lnTo>
                  <a:lnTo>
                    <a:pt x="14" y="1166"/>
                  </a:lnTo>
                  <a:lnTo>
                    <a:pt x="1" y="1294"/>
                  </a:lnTo>
                  <a:lnTo>
                    <a:pt x="14" y="1435"/>
                  </a:lnTo>
                  <a:lnTo>
                    <a:pt x="26" y="1563"/>
                  </a:lnTo>
                  <a:lnTo>
                    <a:pt x="65" y="1678"/>
                  </a:lnTo>
                  <a:lnTo>
                    <a:pt x="103" y="1806"/>
                  </a:lnTo>
                  <a:lnTo>
                    <a:pt x="155" y="1921"/>
                  </a:lnTo>
                  <a:lnTo>
                    <a:pt x="219" y="2024"/>
                  </a:lnTo>
                  <a:lnTo>
                    <a:pt x="295" y="2126"/>
                  </a:lnTo>
                  <a:lnTo>
                    <a:pt x="385" y="2216"/>
                  </a:lnTo>
                  <a:lnTo>
                    <a:pt x="475" y="2306"/>
                  </a:lnTo>
                  <a:lnTo>
                    <a:pt x="577" y="2370"/>
                  </a:lnTo>
                  <a:lnTo>
                    <a:pt x="680" y="2446"/>
                  </a:lnTo>
                  <a:lnTo>
                    <a:pt x="795" y="2498"/>
                  </a:lnTo>
                  <a:lnTo>
                    <a:pt x="923" y="2536"/>
                  </a:lnTo>
                  <a:lnTo>
                    <a:pt x="1038" y="2575"/>
                  </a:lnTo>
                  <a:lnTo>
                    <a:pt x="1166" y="2587"/>
                  </a:lnTo>
                  <a:lnTo>
                    <a:pt x="1307" y="2600"/>
                  </a:lnTo>
                  <a:lnTo>
                    <a:pt x="1435" y="2587"/>
                  </a:lnTo>
                  <a:lnTo>
                    <a:pt x="1563" y="2575"/>
                  </a:lnTo>
                  <a:lnTo>
                    <a:pt x="1691" y="2536"/>
                  </a:lnTo>
                  <a:lnTo>
                    <a:pt x="1807" y="2498"/>
                  </a:lnTo>
                  <a:lnTo>
                    <a:pt x="1922" y="2446"/>
                  </a:lnTo>
                  <a:lnTo>
                    <a:pt x="2037" y="2370"/>
                  </a:lnTo>
                  <a:lnTo>
                    <a:pt x="2127" y="2306"/>
                  </a:lnTo>
                  <a:lnTo>
                    <a:pt x="2229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50" y="1678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294"/>
                  </a:lnTo>
                  <a:lnTo>
                    <a:pt x="2601" y="1166"/>
                  </a:lnTo>
                  <a:lnTo>
                    <a:pt x="2575" y="1038"/>
                  </a:lnTo>
                  <a:lnTo>
                    <a:pt x="2550" y="910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64"/>
                  </a:lnTo>
                  <a:lnTo>
                    <a:pt x="2306" y="474"/>
                  </a:lnTo>
                  <a:lnTo>
                    <a:pt x="2229" y="372"/>
                  </a:lnTo>
                  <a:lnTo>
                    <a:pt x="2127" y="295"/>
                  </a:lnTo>
                  <a:lnTo>
                    <a:pt x="2037" y="218"/>
                  </a:lnTo>
                  <a:lnTo>
                    <a:pt x="1922" y="154"/>
                  </a:lnTo>
                  <a:lnTo>
                    <a:pt x="1807" y="103"/>
                  </a:lnTo>
                  <a:lnTo>
                    <a:pt x="1691" y="51"/>
                  </a:lnTo>
                  <a:lnTo>
                    <a:pt x="1563" y="26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486;p46">
              <a:extLst>
                <a:ext uri="{FF2B5EF4-FFF2-40B4-BE49-F238E27FC236}">
                  <a16:creationId xmlns:a16="http://schemas.microsoft.com/office/drawing/2014/main" id="{42700DC9-FF7C-02EF-560B-09CB90C1A100}"/>
                </a:ext>
              </a:extLst>
            </p:cNvPr>
            <p:cNvSpPr/>
            <p:nvPr/>
          </p:nvSpPr>
          <p:spPr>
            <a:xfrm>
              <a:off x="2317875" y="1676525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294" y="0"/>
                  </a:moveTo>
                  <a:lnTo>
                    <a:pt x="1166" y="13"/>
                  </a:lnTo>
                  <a:lnTo>
                    <a:pt x="1038" y="26"/>
                  </a:lnTo>
                  <a:lnTo>
                    <a:pt x="910" y="64"/>
                  </a:lnTo>
                  <a:lnTo>
                    <a:pt x="795" y="103"/>
                  </a:lnTo>
                  <a:lnTo>
                    <a:pt x="679" y="154"/>
                  </a:lnTo>
                  <a:lnTo>
                    <a:pt x="577" y="218"/>
                  </a:lnTo>
                  <a:lnTo>
                    <a:pt x="474" y="295"/>
                  </a:lnTo>
                  <a:lnTo>
                    <a:pt x="372" y="384"/>
                  </a:lnTo>
                  <a:lnTo>
                    <a:pt x="295" y="474"/>
                  </a:lnTo>
                  <a:lnTo>
                    <a:pt x="218" y="577"/>
                  </a:lnTo>
                  <a:lnTo>
                    <a:pt x="154" y="679"/>
                  </a:lnTo>
                  <a:lnTo>
                    <a:pt x="103" y="794"/>
                  </a:lnTo>
                  <a:lnTo>
                    <a:pt x="52" y="910"/>
                  </a:lnTo>
                  <a:lnTo>
                    <a:pt x="26" y="1038"/>
                  </a:lnTo>
                  <a:lnTo>
                    <a:pt x="0" y="1166"/>
                  </a:lnTo>
                  <a:lnTo>
                    <a:pt x="0" y="1307"/>
                  </a:lnTo>
                  <a:lnTo>
                    <a:pt x="0" y="1435"/>
                  </a:lnTo>
                  <a:lnTo>
                    <a:pt x="26" y="1563"/>
                  </a:lnTo>
                  <a:lnTo>
                    <a:pt x="52" y="1691"/>
                  </a:lnTo>
                  <a:lnTo>
                    <a:pt x="103" y="1806"/>
                  </a:lnTo>
                  <a:lnTo>
                    <a:pt x="154" y="1921"/>
                  </a:lnTo>
                  <a:lnTo>
                    <a:pt x="218" y="2024"/>
                  </a:lnTo>
                  <a:lnTo>
                    <a:pt x="295" y="2126"/>
                  </a:lnTo>
                  <a:lnTo>
                    <a:pt x="372" y="2216"/>
                  </a:lnTo>
                  <a:lnTo>
                    <a:pt x="474" y="2306"/>
                  </a:lnTo>
                  <a:lnTo>
                    <a:pt x="577" y="2382"/>
                  </a:lnTo>
                  <a:lnTo>
                    <a:pt x="679" y="2446"/>
                  </a:lnTo>
                  <a:lnTo>
                    <a:pt x="795" y="2498"/>
                  </a:lnTo>
                  <a:lnTo>
                    <a:pt x="910" y="2549"/>
                  </a:lnTo>
                  <a:lnTo>
                    <a:pt x="1038" y="2575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6" y="2498"/>
                  </a:lnTo>
                  <a:lnTo>
                    <a:pt x="1922" y="2446"/>
                  </a:lnTo>
                  <a:lnTo>
                    <a:pt x="2024" y="2382"/>
                  </a:lnTo>
                  <a:lnTo>
                    <a:pt x="2127" y="2306"/>
                  </a:lnTo>
                  <a:lnTo>
                    <a:pt x="2216" y="2216"/>
                  </a:lnTo>
                  <a:lnTo>
                    <a:pt x="2306" y="2126"/>
                  </a:lnTo>
                  <a:lnTo>
                    <a:pt x="2383" y="2024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36" y="1691"/>
                  </a:lnTo>
                  <a:lnTo>
                    <a:pt x="2575" y="1563"/>
                  </a:lnTo>
                  <a:lnTo>
                    <a:pt x="2588" y="1435"/>
                  </a:lnTo>
                  <a:lnTo>
                    <a:pt x="2600" y="1307"/>
                  </a:lnTo>
                  <a:lnTo>
                    <a:pt x="2588" y="1166"/>
                  </a:lnTo>
                  <a:lnTo>
                    <a:pt x="2575" y="1038"/>
                  </a:lnTo>
                  <a:lnTo>
                    <a:pt x="2536" y="910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7"/>
                  </a:lnTo>
                  <a:lnTo>
                    <a:pt x="2306" y="474"/>
                  </a:lnTo>
                  <a:lnTo>
                    <a:pt x="2216" y="384"/>
                  </a:lnTo>
                  <a:lnTo>
                    <a:pt x="2127" y="295"/>
                  </a:lnTo>
                  <a:lnTo>
                    <a:pt x="2024" y="218"/>
                  </a:lnTo>
                  <a:lnTo>
                    <a:pt x="1922" y="154"/>
                  </a:lnTo>
                  <a:lnTo>
                    <a:pt x="1806" y="103"/>
                  </a:lnTo>
                  <a:lnTo>
                    <a:pt x="1691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487;p46">
              <a:extLst>
                <a:ext uri="{FF2B5EF4-FFF2-40B4-BE49-F238E27FC236}">
                  <a16:creationId xmlns:a16="http://schemas.microsoft.com/office/drawing/2014/main" id="{5E2D22E3-3B46-F175-AACB-DA7F3B90EB2E}"/>
                </a:ext>
              </a:extLst>
            </p:cNvPr>
            <p:cNvSpPr/>
            <p:nvPr/>
          </p:nvSpPr>
          <p:spPr>
            <a:xfrm>
              <a:off x="1586875" y="1311500"/>
              <a:ext cx="65025" cy="65325"/>
            </a:xfrm>
            <a:custGeom>
              <a:avLst/>
              <a:gdLst/>
              <a:ahLst/>
              <a:cxnLst/>
              <a:rect l="l" t="t" r="r" b="b"/>
              <a:pathLst>
                <a:path w="2601" h="2613" extrusionOk="0">
                  <a:moveTo>
                    <a:pt x="1306" y="0"/>
                  </a:moveTo>
                  <a:lnTo>
                    <a:pt x="1178" y="13"/>
                  </a:lnTo>
                  <a:lnTo>
                    <a:pt x="1038" y="26"/>
                  </a:lnTo>
                  <a:lnTo>
                    <a:pt x="922" y="64"/>
                  </a:lnTo>
                  <a:lnTo>
                    <a:pt x="794" y="103"/>
                  </a:lnTo>
                  <a:lnTo>
                    <a:pt x="679" y="167"/>
                  </a:lnTo>
                  <a:lnTo>
                    <a:pt x="576" y="231"/>
                  </a:lnTo>
                  <a:lnTo>
                    <a:pt x="474" y="308"/>
                  </a:lnTo>
                  <a:lnTo>
                    <a:pt x="384" y="384"/>
                  </a:lnTo>
                  <a:lnTo>
                    <a:pt x="307" y="474"/>
                  </a:lnTo>
                  <a:lnTo>
                    <a:pt x="231" y="577"/>
                  </a:lnTo>
                  <a:lnTo>
                    <a:pt x="167" y="692"/>
                  </a:lnTo>
                  <a:lnTo>
                    <a:pt x="103" y="794"/>
                  </a:lnTo>
                  <a:lnTo>
                    <a:pt x="64" y="922"/>
                  </a:lnTo>
                  <a:lnTo>
                    <a:pt x="26" y="1050"/>
                  </a:lnTo>
                  <a:lnTo>
                    <a:pt x="13" y="1178"/>
                  </a:lnTo>
                  <a:lnTo>
                    <a:pt x="0" y="1307"/>
                  </a:lnTo>
                  <a:lnTo>
                    <a:pt x="13" y="1435"/>
                  </a:lnTo>
                  <a:lnTo>
                    <a:pt x="26" y="1563"/>
                  </a:lnTo>
                  <a:lnTo>
                    <a:pt x="64" y="1691"/>
                  </a:lnTo>
                  <a:lnTo>
                    <a:pt x="103" y="1819"/>
                  </a:lnTo>
                  <a:lnTo>
                    <a:pt x="167" y="1921"/>
                  </a:lnTo>
                  <a:lnTo>
                    <a:pt x="231" y="2037"/>
                  </a:lnTo>
                  <a:lnTo>
                    <a:pt x="307" y="2139"/>
                  </a:lnTo>
                  <a:lnTo>
                    <a:pt x="384" y="2229"/>
                  </a:lnTo>
                  <a:lnTo>
                    <a:pt x="474" y="2306"/>
                  </a:lnTo>
                  <a:lnTo>
                    <a:pt x="576" y="2382"/>
                  </a:lnTo>
                  <a:lnTo>
                    <a:pt x="679" y="2446"/>
                  </a:lnTo>
                  <a:lnTo>
                    <a:pt x="794" y="2510"/>
                  </a:lnTo>
                  <a:lnTo>
                    <a:pt x="922" y="2549"/>
                  </a:lnTo>
                  <a:lnTo>
                    <a:pt x="1038" y="2575"/>
                  </a:lnTo>
                  <a:lnTo>
                    <a:pt x="1178" y="2600"/>
                  </a:lnTo>
                  <a:lnTo>
                    <a:pt x="1306" y="2613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6" y="2510"/>
                  </a:lnTo>
                  <a:lnTo>
                    <a:pt x="1921" y="2446"/>
                  </a:lnTo>
                  <a:lnTo>
                    <a:pt x="2037" y="2382"/>
                  </a:lnTo>
                  <a:lnTo>
                    <a:pt x="2139" y="2306"/>
                  </a:lnTo>
                  <a:lnTo>
                    <a:pt x="2229" y="2229"/>
                  </a:lnTo>
                  <a:lnTo>
                    <a:pt x="2306" y="2139"/>
                  </a:lnTo>
                  <a:lnTo>
                    <a:pt x="2382" y="2037"/>
                  </a:lnTo>
                  <a:lnTo>
                    <a:pt x="2446" y="1921"/>
                  </a:lnTo>
                  <a:lnTo>
                    <a:pt x="2510" y="1819"/>
                  </a:lnTo>
                  <a:lnTo>
                    <a:pt x="2549" y="1691"/>
                  </a:lnTo>
                  <a:lnTo>
                    <a:pt x="2574" y="1563"/>
                  </a:lnTo>
                  <a:lnTo>
                    <a:pt x="2600" y="1435"/>
                  </a:lnTo>
                  <a:lnTo>
                    <a:pt x="2600" y="1307"/>
                  </a:lnTo>
                  <a:lnTo>
                    <a:pt x="2600" y="1178"/>
                  </a:lnTo>
                  <a:lnTo>
                    <a:pt x="2574" y="1050"/>
                  </a:lnTo>
                  <a:lnTo>
                    <a:pt x="2549" y="922"/>
                  </a:lnTo>
                  <a:lnTo>
                    <a:pt x="2510" y="794"/>
                  </a:lnTo>
                  <a:lnTo>
                    <a:pt x="2446" y="692"/>
                  </a:lnTo>
                  <a:lnTo>
                    <a:pt x="2382" y="577"/>
                  </a:lnTo>
                  <a:lnTo>
                    <a:pt x="2306" y="474"/>
                  </a:lnTo>
                  <a:lnTo>
                    <a:pt x="2229" y="384"/>
                  </a:lnTo>
                  <a:lnTo>
                    <a:pt x="2139" y="308"/>
                  </a:lnTo>
                  <a:lnTo>
                    <a:pt x="2037" y="231"/>
                  </a:lnTo>
                  <a:lnTo>
                    <a:pt x="1921" y="167"/>
                  </a:lnTo>
                  <a:lnTo>
                    <a:pt x="1806" y="103"/>
                  </a:lnTo>
                  <a:lnTo>
                    <a:pt x="1691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3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488;p46">
              <a:extLst>
                <a:ext uri="{FF2B5EF4-FFF2-40B4-BE49-F238E27FC236}">
                  <a16:creationId xmlns:a16="http://schemas.microsoft.com/office/drawing/2014/main" id="{C14F5341-B474-BA56-38D2-F77F9ABE1446}"/>
                </a:ext>
              </a:extLst>
            </p:cNvPr>
            <p:cNvSpPr/>
            <p:nvPr/>
          </p:nvSpPr>
          <p:spPr>
            <a:xfrm>
              <a:off x="1249375" y="1361450"/>
              <a:ext cx="65025" cy="65025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294" y="0"/>
                  </a:moveTo>
                  <a:lnTo>
                    <a:pt x="1166" y="13"/>
                  </a:lnTo>
                  <a:lnTo>
                    <a:pt x="1038" y="26"/>
                  </a:lnTo>
                  <a:lnTo>
                    <a:pt x="910" y="64"/>
                  </a:lnTo>
                  <a:lnTo>
                    <a:pt x="795" y="103"/>
                  </a:lnTo>
                  <a:lnTo>
                    <a:pt x="679" y="154"/>
                  </a:lnTo>
                  <a:lnTo>
                    <a:pt x="577" y="231"/>
                  </a:lnTo>
                  <a:lnTo>
                    <a:pt x="475" y="295"/>
                  </a:lnTo>
                  <a:lnTo>
                    <a:pt x="385" y="384"/>
                  </a:lnTo>
                  <a:lnTo>
                    <a:pt x="295" y="474"/>
                  </a:lnTo>
                  <a:lnTo>
                    <a:pt x="218" y="577"/>
                  </a:lnTo>
                  <a:lnTo>
                    <a:pt x="154" y="679"/>
                  </a:lnTo>
                  <a:lnTo>
                    <a:pt x="103" y="794"/>
                  </a:lnTo>
                  <a:lnTo>
                    <a:pt x="52" y="922"/>
                  </a:lnTo>
                  <a:lnTo>
                    <a:pt x="26" y="1038"/>
                  </a:lnTo>
                  <a:lnTo>
                    <a:pt x="1" y="1166"/>
                  </a:lnTo>
                  <a:lnTo>
                    <a:pt x="1" y="1307"/>
                  </a:lnTo>
                  <a:lnTo>
                    <a:pt x="1" y="1435"/>
                  </a:lnTo>
                  <a:lnTo>
                    <a:pt x="26" y="1563"/>
                  </a:lnTo>
                  <a:lnTo>
                    <a:pt x="52" y="1691"/>
                  </a:lnTo>
                  <a:lnTo>
                    <a:pt x="103" y="1806"/>
                  </a:lnTo>
                  <a:lnTo>
                    <a:pt x="154" y="1921"/>
                  </a:lnTo>
                  <a:lnTo>
                    <a:pt x="218" y="2037"/>
                  </a:lnTo>
                  <a:lnTo>
                    <a:pt x="295" y="2126"/>
                  </a:lnTo>
                  <a:lnTo>
                    <a:pt x="385" y="2229"/>
                  </a:lnTo>
                  <a:lnTo>
                    <a:pt x="475" y="2306"/>
                  </a:lnTo>
                  <a:lnTo>
                    <a:pt x="577" y="2382"/>
                  </a:lnTo>
                  <a:lnTo>
                    <a:pt x="679" y="2446"/>
                  </a:lnTo>
                  <a:lnTo>
                    <a:pt x="795" y="2498"/>
                  </a:lnTo>
                  <a:lnTo>
                    <a:pt x="910" y="2549"/>
                  </a:lnTo>
                  <a:lnTo>
                    <a:pt x="1038" y="2575"/>
                  </a:lnTo>
                  <a:lnTo>
                    <a:pt x="1166" y="2600"/>
                  </a:lnTo>
                  <a:lnTo>
                    <a:pt x="1435" y="2600"/>
                  </a:lnTo>
                  <a:lnTo>
                    <a:pt x="1563" y="2575"/>
                  </a:lnTo>
                  <a:lnTo>
                    <a:pt x="1691" y="2549"/>
                  </a:lnTo>
                  <a:lnTo>
                    <a:pt x="1807" y="2498"/>
                  </a:lnTo>
                  <a:lnTo>
                    <a:pt x="1922" y="2446"/>
                  </a:lnTo>
                  <a:lnTo>
                    <a:pt x="2024" y="2382"/>
                  </a:lnTo>
                  <a:lnTo>
                    <a:pt x="2127" y="2306"/>
                  </a:lnTo>
                  <a:lnTo>
                    <a:pt x="2216" y="2229"/>
                  </a:lnTo>
                  <a:lnTo>
                    <a:pt x="2306" y="2126"/>
                  </a:lnTo>
                  <a:lnTo>
                    <a:pt x="2383" y="2037"/>
                  </a:lnTo>
                  <a:lnTo>
                    <a:pt x="2447" y="1921"/>
                  </a:lnTo>
                  <a:lnTo>
                    <a:pt x="2498" y="1806"/>
                  </a:lnTo>
                  <a:lnTo>
                    <a:pt x="2537" y="1691"/>
                  </a:lnTo>
                  <a:lnTo>
                    <a:pt x="2575" y="1563"/>
                  </a:lnTo>
                  <a:lnTo>
                    <a:pt x="2601" y="1435"/>
                  </a:lnTo>
                  <a:lnTo>
                    <a:pt x="2601" y="1307"/>
                  </a:lnTo>
                  <a:lnTo>
                    <a:pt x="2601" y="1166"/>
                  </a:lnTo>
                  <a:lnTo>
                    <a:pt x="2575" y="1038"/>
                  </a:lnTo>
                  <a:lnTo>
                    <a:pt x="2537" y="922"/>
                  </a:lnTo>
                  <a:lnTo>
                    <a:pt x="2498" y="794"/>
                  </a:lnTo>
                  <a:lnTo>
                    <a:pt x="2447" y="679"/>
                  </a:lnTo>
                  <a:lnTo>
                    <a:pt x="2383" y="577"/>
                  </a:lnTo>
                  <a:lnTo>
                    <a:pt x="2306" y="474"/>
                  </a:lnTo>
                  <a:lnTo>
                    <a:pt x="2216" y="384"/>
                  </a:lnTo>
                  <a:lnTo>
                    <a:pt x="2127" y="295"/>
                  </a:lnTo>
                  <a:lnTo>
                    <a:pt x="2024" y="231"/>
                  </a:lnTo>
                  <a:lnTo>
                    <a:pt x="1922" y="154"/>
                  </a:lnTo>
                  <a:lnTo>
                    <a:pt x="1807" y="103"/>
                  </a:lnTo>
                  <a:lnTo>
                    <a:pt x="1691" y="64"/>
                  </a:lnTo>
                  <a:lnTo>
                    <a:pt x="1563" y="26"/>
                  </a:lnTo>
                  <a:lnTo>
                    <a:pt x="1435" y="13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20" name="Rectangle 5119">
            <a:extLst>
              <a:ext uri="{FF2B5EF4-FFF2-40B4-BE49-F238E27FC236}">
                <a16:creationId xmlns:a16="http://schemas.microsoft.com/office/drawing/2014/main" id="{8D67D551-6B7B-F9D4-3026-3B81EDEE2A46}"/>
              </a:ext>
            </a:extLst>
          </p:cNvPr>
          <p:cNvSpPr/>
          <p:nvPr/>
        </p:nvSpPr>
        <p:spPr>
          <a:xfrm>
            <a:off x="3451944" y="2315029"/>
            <a:ext cx="5234856" cy="55154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23" name="Slide Number Placeholder 5122">
            <a:extLst>
              <a:ext uri="{FF2B5EF4-FFF2-40B4-BE49-F238E27FC236}">
                <a16:creationId xmlns:a16="http://schemas.microsoft.com/office/drawing/2014/main" id="{486A873D-AF6B-6B67-6366-78D8D0CC1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1981-9AA8-427A-A759-6F3A0AABB6E0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Step 6: Make Predictions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23875"/>
            <a:ext cx="8549640" cy="1419275"/>
          </a:xfrm>
        </p:spPr>
        <p:txBody>
          <a:bodyPr/>
          <a:lstStyle/>
          <a:p>
            <a:pPr marL="139700" indent="0">
              <a:buNone/>
              <a:defRPr sz="2000"/>
            </a:pPr>
            <a:r>
              <a:rPr dirty="0"/>
              <a:t>After training, we can predict on new flower samples.</a:t>
            </a:r>
          </a:p>
          <a:p>
            <a:pPr>
              <a:defRPr sz="2000"/>
            </a:pPr>
            <a:r>
              <a:rPr dirty="0"/>
              <a:t>Input: Petal length=5.0, Petal width=1.8 → Model predicts Versicolor.</a:t>
            </a:r>
          </a:p>
          <a:p>
            <a:pPr>
              <a:defRPr sz="2000"/>
            </a:pPr>
            <a:r>
              <a:rPr dirty="0"/>
              <a:t>This is the final output of the ML pipeline.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803AA1-5D76-BED5-AD6B-E37D3DC21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8120" y="2226130"/>
            <a:ext cx="4061992" cy="23662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C14BC8-6156-6D85-0A25-CCE910A7C6FB}"/>
              </a:ext>
            </a:extLst>
          </p:cNvPr>
          <p:cNvSpPr txBox="1"/>
          <p:nvPr/>
        </p:nvSpPr>
        <p:spPr>
          <a:xfrm>
            <a:off x="205740" y="2778292"/>
            <a:ext cx="2537461" cy="954107"/>
          </a:xfrm>
          <a:custGeom>
            <a:avLst/>
            <a:gdLst>
              <a:gd name="connsiteX0" fmla="*/ 0 w 2537461"/>
              <a:gd name="connsiteY0" fmla="*/ 0 h 954107"/>
              <a:gd name="connsiteX1" fmla="*/ 2537461 w 2537461"/>
              <a:gd name="connsiteY1" fmla="*/ 0 h 954107"/>
              <a:gd name="connsiteX2" fmla="*/ 2537461 w 2537461"/>
              <a:gd name="connsiteY2" fmla="*/ 954107 h 954107"/>
              <a:gd name="connsiteX3" fmla="*/ 0 w 2537461"/>
              <a:gd name="connsiteY3" fmla="*/ 954107 h 954107"/>
              <a:gd name="connsiteX4" fmla="*/ 0 w 2537461"/>
              <a:gd name="connsiteY4" fmla="*/ 0 h 954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7461" h="954107" extrusionOk="0">
                <a:moveTo>
                  <a:pt x="0" y="0"/>
                </a:moveTo>
                <a:cubicBezTo>
                  <a:pt x="1065658" y="-121234"/>
                  <a:pt x="1947902" y="-4603"/>
                  <a:pt x="2537461" y="0"/>
                </a:cubicBezTo>
                <a:cubicBezTo>
                  <a:pt x="2576953" y="255653"/>
                  <a:pt x="2615204" y="512909"/>
                  <a:pt x="2537461" y="954107"/>
                </a:cubicBezTo>
                <a:cubicBezTo>
                  <a:pt x="1742870" y="1104503"/>
                  <a:pt x="1117967" y="871746"/>
                  <a:pt x="0" y="954107"/>
                </a:cubicBezTo>
                <a:cubicBezTo>
                  <a:pt x="-35897" y="858639"/>
                  <a:pt x="9647" y="172782"/>
                  <a:pt x="0" y="0"/>
                </a:cubicBezTo>
                <a:close/>
              </a:path>
            </a:pathLst>
          </a:custGeom>
          <a:noFill/>
          <a:ln>
            <a:solidFill>
              <a:schemeClr val="tx1">
                <a:lumMod val="95000"/>
                <a:lumOff val="5000"/>
              </a:schemeClr>
            </a:solidFill>
            <a:extLst>
              <a:ext uri="{C807C97D-BFC1-408E-A445-0C87EB9F89A2}">
                <ask:lineSketchStyleProps xmlns:ask="http://schemas.microsoft.com/office/drawing/2018/sketchyshapes" sd="356573943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/>
              <a:t>Model outputs probabilities: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Setosa</a:t>
            </a:r>
            <a:r>
              <a:rPr lang="en-US" dirty="0"/>
              <a:t> = 3%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Versicolor = 82%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Virginica = 15%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CD4D183-B41E-6F5D-AC34-DE60CAB276DB}"/>
              </a:ext>
            </a:extLst>
          </p:cNvPr>
          <p:cNvCxnSpPr>
            <a:cxnSpLocks/>
          </p:cNvCxnSpPr>
          <p:nvPr/>
        </p:nvCxnSpPr>
        <p:spPr>
          <a:xfrm>
            <a:off x="2895600" y="3255345"/>
            <a:ext cx="111252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Left Brace 11">
            <a:extLst>
              <a:ext uri="{FF2B5EF4-FFF2-40B4-BE49-F238E27FC236}">
                <a16:creationId xmlns:a16="http://schemas.microsoft.com/office/drawing/2014/main" id="{EC9CA906-5CAD-0430-A125-D34285B8D73B}"/>
              </a:ext>
            </a:extLst>
          </p:cNvPr>
          <p:cNvSpPr/>
          <p:nvPr/>
        </p:nvSpPr>
        <p:spPr>
          <a:xfrm flipH="1">
            <a:off x="7962900" y="2686853"/>
            <a:ext cx="411480" cy="1229827"/>
          </a:xfrm>
          <a:prstGeom prst="leftBrace">
            <a:avLst>
              <a:gd name="adj1" fmla="val 8333"/>
              <a:gd name="adj2" fmla="val 50588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4C3537-5144-8CDC-F7A4-F58EE88A147C}"/>
              </a:ext>
            </a:extLst>
          </p:cNvPr>
          <p:cNvSpPr txBox="1"/>
          <p:nvPr/>
        </p:nvSpPr>
        <p:spPr>
          <a:xfrm>
            <a:off x="8292645" y="3147877"/>
            <a:ext cx="8899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29FF79-1BBB-BAA8-4D1E-3337329D89C0}"/>
              </a:ext>
            </a:extLst>
          </p:cNvPr>
          <p:cNvSpPr txBox="1"/>
          <p:nvPr/>
        </p:nvSpPr>
        <p:spPr>
          <a:xfrm>
            <a:off x="8336383" y="4219625"/>
            <a:ext cx="7008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Target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54188C2-1DEC-E44B-FD2D-0B2AFD148A66}"/>
              </a:ext>
            </a:extLst>
          </p:cNvPr>
          <p:cNvCxnSpPr/>
          <p:nvPr/>
        </p:nvCxnSpPr>
        <p:spPr>
          <a:xfrm>
            <a:off x="7962900" y="4381500"/>
            <a:ext cx="329745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5" name="Google Shape;1789;p36">
            <a:extLst>
              <a:ext uri="{FF2B5EF4-FFF2-40B4-BE49-F238E27FC236}">
                <a16:creationId xmlns:a16="http://schemas.microsoft.com/office/drawing/2014/main" id="{7B413947-BC54-5718-0335-ED149DE4F90D}"/>
              </a:ext>
            </a:extLst>
          </p:cNvPr>
          <p:cNvGrpSpPr/>
          <p:nvPr/>
        </p:nvGrpSpPr>
        <p:grpSpPr>
          <a:xfrm>
            <a:off x="103669" y="3974156"/>
            <a:ext cx="1043445" cy="1106492"/>
            <a:chOff x="3346589" y="1035541"/>
            <a:chExt cx="2550136" cy="3687818"/>
          </a:xfrm>
        </p:grpSpPr>
        <p:grpSp>
          <p:nvGrpSpPr>
            <p:cNvPr id="46" name="Google Shape;1790;p36">
              <a:extLst>
                <a:ext uri="{FF2B5EF4-FFF2-40B4-BE49-F238E27FC236}">
                  <a16:creationId xmlns:a16="http://schemas.microsoft.com/office/drawing/2014/main" id="{589DCBFF-A47C-B288-88F3-FA8B434569FB}"/>
                </a:ext>
              </a:extLst>
            </p:cNvPr>
            <p:cNvGrpSpPr/>
            <p:nvPr/>
          </p:nvGrpSpPr>
          <p:grpSpPr>
            <a:xfrm>
              <a:off x="3346589" y="1035541"/>
              <a:ext cx="2450802" cy="3687818"/>
              <a:chOff x="3409938" y="1035450"/>
              <a:chExt cx="2324137" cy="3497219"/>
            </a:xfrm>
          </p:grpSpPr>
          <p:sp>
            <p:nvSpPr>
              <p:cNvPr id="49" name="Google Shape;1791;p36">
                <a:extLst>
                  <a:ext uri="{FF2B5EF4-FFF2-40B4-BE49-F238E27FC236}">
                    <a16:creationId xmlns:a16="http://schemas.microsoft.com/office/drawing/2014/main" id="{E2D6C926-4EF2-1D37-6FD2-7365E3C8A6E8}"/>
                  </a:ext>
                </a:extLst>
              </p:cNvPr>
              <p:cNvSpPr/>
              <p:nvPr/>
            </p:nvSpPr>
            <p:spPr>
              <a:xfrm>
                <a:off x="4164193" y="1113566"/>
                <a:ext cx="263849" cy="519204"/>
              </a:xfrm>
              <a:custGeom>
                <a:avLst/>
                <a:gdLst/>
                <a:ahLst/>
                <a:cxnLst/>
                <a:rect l="l" t="t" r="r" b="b"/>
                <a:pathLst>
                  <a:path w="5188" h="10209" extrusionOk="0">
                    <a:moveTo>
                      <a:pt x="731" y="1"/>
                    </a:moveTo>
                    <a:lnTo>
                      <a:pt x="590" y="14"/>
                    </a:lnTo>
                    <a:lnTo>
                      <a:pt x="449" y="52"/>
                    </a:lnTo>
                    <a:lnTo>
                      <a:pt x="321" y="116"/>
                    </a:lnTo>
                    <a:lnTo>
                      <a:pt x="218" y="206"/>
                    </a:lnTo>
                    <a:lnTo>
                      <a:pt x="129" y="321"/>
                    </a:lnTo>
                    <a:lnTo>
                      <a:pt x="65" y="436"/>
                    </a:lnTo>
                    <a:lnTo>
                      <a:pt x="13" y="577"/>
                    </a:lnTo>
                    <a:lnTo>
                      <a:pt x="1" y="731"/>
                    </a:lnTo>
                    <a:lnTo>
                      <a:pt x="1" y="4253"/>
                    </a:lnTo>
                    <a:lnTo>
                      <a:pt x="13" y="4394"/>
                    </a:lnTo>
                    <a:lnTo>
                      <a:pt x="65" y="4535"/>
                    </a:lnTo>
                    <a:lnTo>
                      <a:pt x="129" y="4650"/>
                    </a:lnTo>
                    <a:lnTo>
                      <a:pt x="218" y="4765"/>
                    </a:lnTo>
                    <a:lnTo>
                      <a:pt x="321" y="4855"/>
                    </a:lnTo>
                    <a:lnTo>
                      <a:pt x="449" y="4919"/>
                    </a:lnTo>
                    <a:lnTo>
                      <a:pt x="590" y="4958"/>
                    </a:lnTo>
                    <a:lnTo>
                      <a:pt x="731" y="4970"/>
                    </a:lnTo>
                    <a:lnTo>
                      <a:pt x="3728" y="4970"/>
                    </a:lnTo>
                    <a:lnTo>
                      <a:pt x="3728" y="9479"/>
                    </a:lnTo>
                    <a:lnTo>
                      <a:pt x="3740" y="9632"/>
                    </a:lnTo>
                    <a:lnTo>
                      <a:pt x="3792" y="9761"/>
                    </a:lnTo>
                    <a:lnTo>
                      <a:pt x="3856" y="9889"/>
                    </a:lnTo>
                    <a:lnTo>
                      <a:pt x="3945" y="10004"/>
                    </a:lnTo>
                    <a:lnTo>
                      <a:pt x="4048" y="10081"/>
                    </a:lnTo>
                    <a:lnTo>
                      <a:pt x="4176" y="10158"/>
                    </a:lnTo>
                    <a:lnTo>
                      <a:pt x="4317" y="10196"/>
                    </a:lnTo>
                    <a:lnTo>
                      <a:pt x="4458" y="10209"/>
                    </a:lnTo>
                    <a:lnTo>
                      <a:pt x="4611" y="10196"/>
                    </a:lnTo>
                    <a:lnTo>
                      <a:pt x="4739" y="10158"/>
                    </a:lnTo>
                    <a:lnTo>
                      <a:pt x="4868" y="10081"/>
                    </a:lnTo>
                    <a:lnTo>
                      <a:pt x="4970" y="10004"/>
                    </a:lnTo>
                    <a:lnTo>
                      <a:pt x="5060" y="9889"/>
                    </a:lnTo>
                    <a:lnTo>
                      <a:pt x="5137" y="9761"/>
                    </a:lnTo>
                    <a:lnTo>
                      <a:pt x="5175" y="9632"/>
                    </a:lnTo>
                    <a:lnTo>
                      <a:pt x="5188" y="9479"/>
                    </a:lnTo>
                    <a:lnTo>
                      <a:pt x="5188" y="4253"/>
                    </a:lnTo>
                    <a:lnTo>
                      <a:pt x="5175" y="4099"/>
                    </a:lnTo>
                    <a:lnTo>
                      <a:pt x="5137" y="3959"/>
                    </a:lnTo>
                    <a:lnTo>
                      <a:pt x="5060" y="3843"/>
                    </a:lnTo>
                    <a:lnTo>
                      <a:pt x="4970" y="3728"/>
                    </a:lnTo>
                    <a:lnTo>
                      <a:pt x="4868" y="3638"/>
                    </a:lnTo>
                    <a:lnTo>
                      <a:pt x="4739" y="3574"/>
                    </a:lnTo>
                    <a:lnTo>
                      <a:pt x="4611" y="3536"/>
                    </a:lnTo>
                    <a:lnTo>
                      <a:pt x="4458" y="3523"/>
                    </a:lnTo>
                    <a:lnTo>
                      <a:pt x="1461" y="3523"/>
                    </a:lnTo>
                    <a:lnTo>
                      <a:pt x="1461" y="731"/>
                    </a:lnTo>
                    <a:lnTo>
                      <a:pt x="1448" y="577"/>
                    </a:lnTo>
                    <a:lnTo>
                      <a:pt x="1409" y="436"/>
                    </a:lnTo>
                    <a:lnTo>
                      <a:pt x="1333" y="321"/>
                    </a:lnTo>
                    <a:lnTo>
                      <a:pt x="1243" y="206"/>
                    </a:lnTo>
                    <a:lnTo>
                      <a:pt x="1140" y="116"/>
                    </a:lnTo>
                    <a:lnTo>
                      <a:pt x="1012" y="52"/>
                    </a:lnTo>
                    <a:lnTo>
                      <a:pt x="884" y="14"/>
                    </a:lnTo>
                    <a:lnTo>
                      <a:pt x="73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792;p36">
                <a:extLst>
                  <a:ext uri="{FF2B5EF4-FFF2-40B4-BE49-F238E27FC236}">
                    <a16:creationId xmlns:a16="http://schemas.microsoft.com/office/drawing/2014/main" id="{62DAF492-A9BF-626C-721B-83353C08AD3F}"/>
                  </a:ext>
                </a:extLst>
              </p:cNvPr>
              <p:cNvSpPr/>
              <p:nvPr/>
            </p:nvSpPr>
            <p:spPr>
              <a:xfrm>
                <a:off x="4535497" y="1224993"/>
                <a:ext cx="73642" cy="407775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8018" extrusionOk="0">
                    <a:moveTo>
                      <a:pt x="717" y="0"/>
                    </a:moveTo>
                    <a:lnTo>
                      <a:pt x="576" y="13"/>
                    </a:lnTo>
                    <a:lnTo>
                      <a:pt x="436" y="51"/>
                    </a:lnTo>
                    <a:lnTo>
                      <a:pt x="320" y="115"/>
                    </a:lnTo>
                    <a:lnTo>
                      <a:pt x="205" y="205"/>
                    </a:lnTo>
                    <a:lnTo>
                      <a:pt x="115" y="320"/>
                    </a:lnTo>
                    <a:lnTo>
                      <a:pt x="51" y="436"/>
                    </a:lnTo>
                    <a:lnTo>
                      <a:pt x="13" y="576"/>
                    </a:lnTo>
                    <a:lnTo>
                      <a:pt x="0" y="717"/>
                    </a:lnTo>
                    <a:lnTo>
                      <a:pt x="0" y="7288"/>
                    </a:lnTo>
                    <a:lnTo>
                      <a:pt x="13" y="7441"/>
                    </a:lnTo>
                    <a:lnTo>
                      <a:pt x="51" y="7570"/>
                    </a:lnTo>
                    <a:lnTo>
                      <a:pt x="115" y="7698"/>
                    </a:lnTo>
                    <a:lnTo>
                      <a:pt x="205" y="7813"/>
                    </a:lnTo>
                    <a:lnTo>
                      <a:pt x="320" y="7890"/>
                    </a:lnTo>
                    <a:lnTo>
                      <a:pt x="436" y="7967"/>
                    </a:lnTo>
                    <a:lnTo>
                      <a:pt x="576" y="8005"/>
                    </a:lnTo>
                    <a:lnTo>
                      <a:pt x="717" y="8018"/>
                    </a:lnTo>
                    <a:lnTo>
                      <a:pt x="871" y="8005"/>
                    </a:lnTo>
                    <a:lnTo>
                      <a:pt x="1012" y="7967"/>
                    </a:lnTo>
                    <a:lnTo>
                      <a:pt x="1127" y="7890"/>
                    </a:lnTo>
                    <a:lnTo>
                      <a:pt x="1242" y="7813"/>
                    </a:lnTo>
                    <a:lnTo>
                      <a:pt x="1332" y="7698"/>
                    </a:lnTo>
                    <a:lnTo>
                      <a:pt x="1396" y="7570"/>
                    </a:lnTo>
                    <a:lnTo>
                      <a:pt x="1435" y="7441"/>
                    </a:lnTo>
                    <a:lnTo>
                      <a:pt x="1447" y="7288"/>
                    </a:lnTo>
                    <a:lnTo>
                      <a:pt x="1447" y="717"/>
                    </a:lnTo>
                    <a:lnTo>
                      <a:pt x="1435" y="576"/>
                    </a:lnTo>
                    <a:lnTo>
                      <a:pt x="1396" y="436"/>
                    </a:lnTo>
                    <a:lnTo>
                      <a:pt x="1332" y="320"/>
                    </a:lnTo>
                    <a:lnTo>
                      <a:pt x="1242" y="205"/>
                    </a:lnTo>
                    <a:lnTo>
                      <a:pt x="1127" y="115"/>
                    </a:lnTo>
                    <a:lnTo>
                      <a:pt x="1012" y="51"/>
                    </a:lnTo>
                    <a:lnTo>
                      <a:pt x="871" y="13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793;p36">
                <a:extLst>
                  <a:ext uri="{FF2B5EF4-FFF2-40B4-BE49-F238E27FC236}">
                    <a16:creationId xmlns:a16="http://schemas.microsoft.com/office/drawing/2014/main" id="{0918A992-F322-47BD-D549-5A8DBB92F6D5}"/>
                  </a:ext>
                </a:extLst>
              </p:cNvPr>
              <p:cNvSpPr/>
              <p:nvPr/>
            </p:nvSpPr>
            <p:spPr>
              <a:xfrm>
                <a:off x="4707443" y="1069931"/>
                <a:ext cx="216297" cy="562840"/>
              </a:xfrm>
              <a:custGeom>
                <a:avLst/>
                <a:gdLst/>
                <a:ahLst/>
                <a:cxnLst/>
                <a:rect l="l" t="t" r="r" b="b"/>
                <a:pathLst>
                  <a:path w="4253" h="11067" extrusionOk="0">
                    <a:moveTo>
                      <a:pt x="3522" y="1"/>
                    </a:moveTo>
                    <a:lnTo>
                      <a:pt x="3369" y="14"/>
                    </a:lnTo>
                    <a:lnTo>
                      <a:pt x="3241" y="52"/>
                    </a:lnTo>
                    <a:lnTo>
                      <a:pt x="3113" y="116"/>
                    </a:lnTo>
                    <a:lnTo>
                      <a:pt x="3010" y="206"/>
                    </a:lnTo>
                    <a:lnTo>
                      <a:pt x="2921" y="321"/>
                    </a:lnTo>
                    <a:lnTo>
                      <a:pt x="2856" y="436"/>
                    </a:lnTo>
                    <a:lnTo>
                      <a:pt x="2805" y="577"/>
                    </a:lnTo>
                    <a:lnTo>
                      <a:pt x="2792" y="731"/>
                    </a:lnTo>
                    <a:lnTo>
                      <a:pt x="2792" y="6200"/>
                    </a:lnTo>
                    <a:lnTo>
                      <a:pt x="128" y="9914"/>
                    </a:lnTo>
                    <a:lnTo>
                      <a:pt x="64" y="10042"/>
                    </a:lnTo>
                    <a:lnTo>
                      <a:pt x="13" y="10183"/>
                    </a:lnTo>
                    <a:lnTo>
                      <a:pt x="0" y="10324"/>
                    </a:lnTo>
                    <a:lnTo>
                      <a:pt x="13" y="10465"/>
                    </a:lnTo>
                    <a:lnTo>
                      <a:pt x="39" y="10593"/>
                    </a:lnTo>
                    <a:lnTo>
                      <a:pt x="103" y="10721"/>
                    </a:lnTo>
                    <a:lnTo>
                      <a:pt x="192" y="10836"/>
                    </a:lnTo>
                    <a:lnTo>
                      <a:pt x="308" y="10939"/>
                    </a:lnTo>
                    <a:lnTo>
                      <a:pt x="397" y="10990"/>
                    </a:lnTo>
                    <a:lnTo>
                      <a:pt x="513" y="11041"/>
                    </a:lnTo>
                    <a:lnTo>
                      <a:pt x="615" y="11067"/>
                    </a:lnTo>
                    <a:lnTo>
                      <a:pt x="807" y="11067"/>
                    </a:lnTo>
                    <a:lnTo>
                      <a:pt x="897" y="11054"/>
                    </a:lnTo>
                    <a:lnTo>
                      <a:pt x="974" y="11028"/>
                    </a:lnTo>
                    <a:lnTo>
                      <a:pt x="1051" y="10990"/>
                    </a:lnTo>
                    <a:lnTo>
                      <a:pt x="1127" y="10952"/>
                    </a:lnTo>
                    <a:lnTo>
                      <a:pt x="1204" y="10900"/>
                    </a:lnTo>
                    <a:lnTo>
                      <a:pt x="1268" y="10836"/>
                    </a:lnTo>
                    <a:lnTo>
                      <a:pt x="1320" y="10759"/>
                    </a:lnTo>
                    <a:lnTo>
                      <a:pt x="4112" y="6866"/>
                    </a:lnTo>
                    <a:lnTo>
                      <a:pt x="4176" y="6763"/>
                    </a:lnTo>
                    <a:lnTo>
                      <a:pt x="4214" y="6661"/>
                    </a:lnTo>
                    <a:lnTo>
                      <a:pt x="4240" y="6546"/>
                    </a:lnTo>
                    <a:lnTo>
                      <a:pt x="4253" y="6443"/>
                    </a:lnTo>
                    <a:lnTo>
                      <a:pt x="4253" y="731"/>
                    </a:lnTo>
                    <a:lnTo>
                      <a:pt x="4240" y="577"/>
                    </a:lnTo>
                    <a:lnTo>
                      <a:pt x="4189" y="436"/>
                    </a:lnTo>
                    <a:lnTo>
                      <a:pt x="4124" y="321"/>
                    </a:lnTo>
                    <a:lnTo>
                      <a:pt x="4035" y="206"/>
                    </a:lnTo>
                    <a:lnTo>
                      <a:pt x="3932" y="116"/>
                    </a:lnTo>
                    <a:lnTo>
                      <a:pt x="3804" y="52"/>
                    </a:lnTo>
                    <a:lnTo>
                      <a:pt x="3663" y="14"/>
                    </a:lnTo>
                    <a:lnTo>
                      <a:pt x="35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794;p36">
                <a:extLst>
                  <a:ext uri="{FF2B5EF4-FFF2-40B4-BE49-F238E27FC236}">
                    <a16:creationId xmlns:a16="http://schemas.microsoft.com/office/drawing/2014/main" id="{7B2915F3-8F7C-E549-EA4C-43DB2A1C77CC}"/>
                  </a:ext>
                </a:extLst>
              </p:cNvPr>
              <p:cNvSpPr/>
              <p:nvPr/>
            </p:nvSpPr>
            <p:spPr>
              <a:xfrm>
                <a:off x="4620784" y="3791379"/>
                <a:ext cx="1030526" cy="508117"/>
              </a:xfrm>
              <a:custGeom>
                <a:avLst/>
                <a:gdLst/>
                <a:ahLst/>
                <a:cxnLst/>
                <a:rect l="l" t="t" r="r" b="b"/>
                <a:pathLst>
                  <a:path w="20263" h="9991" extrusionOk="0">
                    <a:moveTo>
                      <a:pt x="731" y="0"/>
                    </a:moveTo>
                    <a:lnTo>
                      <a:pt x="590" y="13"/>
                    </a:lnTo>
                    <a:lnTo>
                      <a:pt x="449" y="51"/>
                    </a:lnTo>
                    <a:lnTo>
                      <a:pt x="321" y="128"/>
                    </a:lnTo>
                    <a:lnTo>
                      <a:pt x="219" y="218"/>
                    </a:lnTo>
                    <a:lnTo>
                      <a:pt x="129" y="320"/>
                    </a:lnTo>
                    <a:lnTo>
                      <a:pt x="65" y="448"/>
                    </a:lnTo>
                    <a:lnTo>
                      <a:pt x="14" y="577"/>
                    </a:lnTo>
                    <a:lnTo>
                      <a:pt x="1" y="730"/>
                    </a:lnTo>
                    <a:lnTo>
                      <a:pt x="1" y="9260"/>
                    </a:lnTo>
                    <a:lnTo>
                      <a:pt x="14" y="9401"/>
                    </a:lnTo>
                    <a:lnTo>
                      <a:pt x="65" y="9542"/>
                    </a:lnTo>
                    <a:lnTo>
                      <a:pt x="129" y="9670"/>
                    </a:lnTo>
                    <a:lnTo>
                      <a:pt x="219" y="9773"/>
                    </a:lnTo>
                    <a:lnTo>
                      <a:pt x="321" y="9862"/>
                    </a:lnTo>
                    <a:lnTo>
                      <a:pt x="449" y="9926"/>
                    </a:lnTo>
                    <a:lnTo>
                      <a:pt x="590" y="9978"/>
                    </a:lnTo>
                    <a:lnTo>
                      <a:pt x="731" y="9990"/>
                    </a:lnTo>
                    <a:lnTo>
                      <a:pt x="19533" y="9990"/>
                    </a:lnTo>
                    <a:lnTo>
                      <a:pt x="19674" y="9978"/>
                    </a:lnTo>
                    <a:lnTo>
                      <a:pt x="19815" y="9926"/>
                    </a:lnTo>
                    <a:lnTo>
                      <a:pt x="19943" y="9862"/>
                    </a:lnTo>
                    <a:lnTo>
                      <a:pt x="20045" y="9773"/>
                    </a:lnTo>
                    <a:lnTo>
                      <a:pt x="20135" y="9670"/>
                    </a:lnTo>
                    <a:lnTo>
                      <a:pt x="20199" y="9542"/>
                    </a:lnTo>
                    <a:lnTo>
                      <a:pt x="20237" y="9401"/>
                    </a:lnTo>
                    <a:lnTo>
                      <a:pt x="20263" y="9260"/>
                    </a:lnTo>
                    <a:lnTo>
                      <a:pt x="20237" y="9107"/>
                    </a:lnTo>
                    <a:lnTo>
                      <a:pt x="20199" y="8979"/>
                    </a:lnTo>
                    <a:lnTo>
                      <a:pt x="20135" y="8850"/>
                    </a:lnTo>
                    <a:lnTo>
                      <a:pt x="20045" y="8748"/>
                    </a:lnTo>
                    <a:lnTo>
                      <a:pt x="19943" y="8658"/>
                    </a:lnTo>
                    <a:lnTo>
                      <a:pt x="19815" y="8582"/>
                    </a:lnTo>
                    <a:lnTo>
                      <a:pt x="19674" y="8543"/>
                    </a:lnTo>
                    <a:lnTo>
                      <a:pt x="19533" y="8530"/>
                    </a:lnTo>
                    <a:lnTo>
                      <a:pt x="1461" y="8530"/>
                    </a:lnTo>
                    <a:lnTo>
                      <a:pt x="1461" y="730"/>
                    </a:lnTo>
                    <a:lnTo>
                      <a:pt x="1448" y="577"/>
                    </a:lnTo>
                    <a:lnTo>
                      <a:pt x="1410" y="448"/>
                    </a:lnTo>
                    <a:lnTo>
                      <a:pt x="1333" y="320"/>
                    </a:lnTo>
                    <a:lnTo>
                      <a:pt x="1243" y="218"/>
                    </a:lnTo>
                    <a:lnTo>
                      <a:pt x="1141" y="128"/>
                    </a:lnTo>
                    <a:lnTo>
                      <a:pt x="1013" y="51"/>
                    </a:lnTo>
                    <a:lnTo>
                      <a:pt x="885" y="13"/>
                    </a:lnTo>
                    <a:lnTo>
                      <a:pt x="7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795;p36">
                <a:extLst>
                  <a:ext uri="{FF2B5EF4-FFF2-40B4-BE49-F238E27FC236}">
                    <a16:creationId xmlns:a16="http://schemas.microsoft.com/office/drawing/2014/main" id="{EFF920FA-5A57-93D0-8443-10B42017E5FF}"/>
                  </a:ext>
                </a:extLst>
              </p:cNvPr>
              <p:cNvSpPr/>
              <p:nvPr/>
            </p:nvSpPr>
            <p:spPr>
              <a:xfrm>
                <a:off x="4449498" y="3807653"/>
                <a:ext cx="1201814" cy="691153"/>
              </a:xfrm>
              <a:custGeom>
                <a:avLst/>
                <a:gdLst/>
                <a:ahLst/>
                <a:cxnLst/>
                <a:rect l="l" t="t" r="r" b="b"/>
                <a:pathLst>
                  <a:path w="23631" h="13590" extrusionOk="0">
                    <a:moveTo>
                      <a:pt x="730" y="0"/>
                    </a:moveTo>
                    <a:lnTo>
                      <a:pt x="577" y="13"/>
                    </a:lnTo>
                    <a:lnTo>
                      <a:pt x="449" y="52"/>
                    </a:lnTo>
                    <a:lnTo>
                      <a:pt x="321" y="128"/>
                    </a:lnTo>
                    <a:lnTo>
                      <a:pt x="205" y="218"/>
                    </a:lnTo>
                    <a:lnTo>
                      <a:pt x="129" y="321"/>
                    </a:lnTo>
                    <a:lnTo>
                      <a:pt x="52" y="449"/>
                    </a:lnTo>
                    <a:lnTo>
                      <a:pt x="13" y="577"/>
                    </a:lnTo>
                    <a:lnTo>
                      <a:pt x="0" y="730"/>
                    </a:lnTo>
                    <a:lnTo>
                      <a:pt x="0" y="12860"/>
                    </a:lnTo>
                    <a:lnTo>
                      <a:pt x="13" y="13000"/>
                    </a:lnTo>
                    <a:lnTo>
                      <a:pt x="52" y="13141"/>
                    </a:lnTo>
                    <a:lnTo>
                      <a:pt x="129" y="13269"/>
                    </a:lnTo>
                    <a:lnTo>
                      <a:pt x="205" y="13372"/>
                    </a:lnTo>
                    <a:lnTo>
                      <a:pt x="321" y="13462"/>
                    </a:lnTo>
                    <a:lnTo>
                      <a:pt x="449" y="13526"/>
                    </a:lnTo>
                    <a:lnTo>
                      <a:pt x="577" y="13577"/>
                    </a:lnTo>
                    <a:lnTo>
                      <a:pt x="730" y="13590"/>
                    </a:lnTo>
                    <a:lnTo>
                      <a:pt x="22901" y="13590"/>
                    </a:lnTo>
                    <a:lnTo>
                      <a:pt x="23042" y="13577"/>
                    </a:lnTo>
                    <a:lnTo>
                      <a:pt x="23183" y="13526"/>
                    </a:lnTo>
                    <a:lnTo>
                      <a:pt x="23311" y="13462"/>
                    </a:lnTo>
                    <a:lnTo>
                      <a:pt x="23413" y="13372"/>
                    </a:lnTo>
                    <a:lnTo>
                      <a:pt x="23503" y="13269"/>
                    </a:lnTo>
                    <a:lnTo>
                      <a:pt x="23567" y="13141"/>
                    </a:lnTo>
                    <a:lnTo>
                      <a:pt x="23605" y="13000"/>
                    </a:lnTo>
                    <a:lnTo>
                      <a:pt x="23631" y="12860"/>
                    </a:lnTo>
                    <a:lnTo>
                      <a:pt x="23605" y="12706"/>
                    </a:lnTo>
                    <a:lnTo>
                      <a:pt x="23567" y="12578"/>
                    </a:lnTo>
                    <a:lnTo>
                      <a:pt x="23503" y="12450"/>
                    </a:lnTo>
                    <a:lnTo>
                      <a:pt x="23413" y="12347"/>
                    </a:lnTo>
                    <a:lnTo>
                      <a:pt x="23311" y="12258"/>
                    </a:lnTo>
                    <a:lnTo>
                      <a:pt x="23183" y="12181"/>
                    </a:lnTo>
                    <a:lnTo>
                      <a:pt x="23042" y="12142"/>
                    </a:lnTo>
                    <a:lnTo>
                      <a:pt x="22901" y="12129"/>
                    </a:lnTo>
                    <a:lnTo>
                      <a:pt x="1461" y="12129"/>
                    </a:lnTo>
                    <a:lnTo>
                      <a:pt x="1461" y="730"/>
                    </a:lnTo>
                    <a:lnTo>
                      <a:pt x="1435" y="577"/>
                    </a:lnTo>
                    <a:lnTo>
                      <a:pt x="1396" y="449"/>
                    </a:lnTo>
                    <a:lnTo>
                      <a:pt x="1332" y="321"/>
                    </a:lnTo>
                    <a:lnTo>
                      <a:pt x="1243" y="218"/>
                    </a:lnTo>
                    <a:lnTo>
                      <a:pt x="1128" y="128"/>
                    </a:lnTo>
                    <a:lnTo>
                      <a:pt x="1012" y="52"/>
                    </a:lnTo>
                    <a:lnTo>
                      <a:pt x="871" y="13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796;p36">
                <a:extLst>
                  <a:ext uri="{FF2B5EF4-FFF2-40B4-BE49-F238E27FC236}">
                    <a16:creationId xmlns:a16="http://schemas.microsoft.com/office/drawing/2014/main" id="{A678C321-6868-C2CD-D4DB-A68D4F5ED169}"/>
                  </a:ext>
                </a:extLst>
              </p:cNvPr>
              <p:cNvSpPr/>
              <p:nvPr/>
            </p:nvSpPr>
            <p:spPr>
              <a:xfrm>
                <a:off x="4792781" y="3791379"/>
                <a:ext cx="858525" cy="308807"/>
              </a:xfrm>
              <a:custGeom>
                <a:avLst/>
                <a:gdLst/>
                <a:ahLst/>
                <a:cxnLst/>
                <a:rect l="l" t="t" r="r" b="b"/>
                <a:pathLst>
                  <a:path w="16881" h="6072" extrusionOk="0">
                    <a:moveTo>
                      <a:pt x="730" y="0"/>
                    </a:moveTo>
                    <a:lnTo>
                      <a:pt x="577" y="26"/>
                    </a:lnTo>
                    <a:lnTo>
                      <a:pt x="436" y="64"/>
                    </a:lnTo>
                    <a:lnTo>
                      <a:pt x="320" y="128"/>
                    </a:lnTo>
                    <a:lnTo>
                      <a:pt x="205" y="218"/>
                    </a:lnTo>
                    <a:lnTo>
                      <a:pt x="115" y="333"/>
                    </a:lnTo>
                    <a:lnTo>
                      <a:pt x="51" y="448"/>
                    </a:lnTo>
                    <a:lnTo>
                      <a:pt x="13" y="589"/>
                    </a:lnTo>
                    <a:lnTo>
                      <a:pt x="0" y="730"/>
                    </a:lnTo>
                    <a:lnTo>
                      <a:pt x="0" y="5341"/>
                    </a:lnTo>
                    <a:lnTo>
                      <a:pt x="13" y="5482"/>
                    </a:lnTo>
                    <a:lnTo>
                      <a:pt x="51" y="5623"/>
                    </a:lnTo>
                    <a:lnTo>
                      <a:pt x="115" y="5751"/>
                    </a:lnTo>
                    <a:lnTo>
                      <a:pt x="205" y="5853"/>
                    </a:lnTo>
                    <a:lnTo>
                      <a:pt x="320" y="5943"/>
                    </a:lnTo>
                    <a:lnTo>
                      <a:pt x="436" y="6007"/>
                    </a:lnTo>
                    <a:lnTo>
                      <a:pt x="577" y="6058"/>
                    </a:lnTo>
                    <a:lnTo>
                      <a:pt x="730" y="6071"/>
                    </a:lnTo>
                    <a:lnTo>
                      <a:pt x="16151" y="6071"/>
                    </a:lnTo>
                    <a:lnTo>
                      <a:pt x="16292" y="6058"/>
                    </a:lnTo>
                    <a:lnTo>
                      <a:pt x="16433" y="6007"/>
                    </a:lnTo>
                    <a:lnTo>
                      <a:pt x="16561" y="5943"/>
                    </a:lnTo>
                    <a:lnTo>
                      <a:pt x="16663" y="5853"/>
                    </a:lnTo>
                    <a:lnTo>
                      <a:pt x="16753" y="5751"/>
                    </a:lnTo>
                    <a:lnTo>
                      <a:pt x="16817" y="5623"/>
                    </a:lnTo>
                    <a:lnTo>
                      <a:pt x="16855" y="5482"/>
                    </a:lnTo>
                    <a:lnTo>
                      <a:pt x="16881" y="5341"/>
                    </a:lnTo>
                    <a:lnTo>
                      <a:pt x="16855" y="5187"/>
                    </a:lnTo>
                    <a:lnTo>
                      <a:pt x="16817" y="5059"/>
                    </a:lnTo>
                    <a:lnTo>
                      <a:pt x="16753" y="4931"/>
                    </a:lnTo>
                    <a:lnTo>
                      <a:pt x="16663" y="4829"/>
                    </a:lnTo>
                    <a:lnTo>
                      <a:pt x="16561" y="4739"/>
                    </a:lnTo>
                    <a:lnTo>
                      <a:pt x="16433" y="4662"/>
                    </a:lnTo>
                    <a:lnTo>
                      <a:pt x="16292" y="4624"/>
                    </a:lnTo>
                    <a:lnTo>
                      <a:pt x="16151" y="4611"/>
                    </a:lnTo>
                    <a:lnTo>
                      <a:pt x="1460" y="4611"/>
                    </a:lnTo>
                    <a:lnTo>
                      <a:pt x="1460" y="730"/>
                    </a:lnTo>
                    <a:lnTo>
                      <a:pt x="1435" y="589"/>
                    </a:lnTo>
                    <a:lnTo>
                      <a:pt x="1396" y="448"/>
                    </a:lnTo>
                    <a:lnTo>
                      <a:pt x="1332" y="333"/>
                    </a:lnTo>
                    <a:lnTo>
                      <a:pt x="1243" y="218"/>
                    </a:lnTo>
                    <a:lnTo>
                      <a:pt x="1127" y="128"/>
                    </a:lnTo>
                    <a:lnTo>
                      <a:pt x="1012" y="64"/>
                    </a:lnTo>
                    <a:lnTo>
                      <a:pt x="871" y="26"/>
                    </a:lnTo>
                    <a:lnTo>
                      <a:pt x="7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797;p36">
                <a:extLst>
                  <a:ext uri="{FF2B5EF4-FFF2-40B4-BE49-F238E27FC236}">
                    <a16:creationId xmlns:a16="http://schemas.microsoft.com/office/drawing/2014/main" id="{28556DB4-5DBA-86C6-A124-51AA915BC8B2}"/>
                  </a:ext>
                </a:extLst>
              </p:cNvPr>
              <p:cNvSpPr/>
              <p:nvPr/>
            </p:nvSpPr>
            <p:spPr>
              <a:xfrm>
                <a:off x="3409938" y="1689417"/>
                <a:ext cx="2324137" cy="1839516"/>
              </a:xfrm>
              <a:custGeom>
                <a:avLst/>
                <a:gdLst/>
                <a:ahLst/>
                <a:cxnLst/>
                <a:rect l="l" t="t" r="r" b="b"/>
                <a:pathLst>
                  <a:path w="45699" h="36170" extrusionOk="0">
                    <a:moveTo>
                      <a:pt x="0" y="0"/>
                    </a:moveTo>
                    <a:lnTo>
                      <a:pt x="0" y="36170"/>
                    </a:lnTo>
                    <a:lnTo>
                      <a:pt x="45699" y="36170"/>
                    </a:lnTo>
                    <a:lnTo>
                      <a:pt x="456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798;p36">
                <a:extLst>
                  <a:ext uri="{FF2B5EF4-FFF2-40B4-BE49-F238E27FC236}">
                    <a16:creationId xmlns:a16="http://schemas.microsoft.com/office/drawing/2014/main" id="{E96D4325-4503-02D1-63E1-3DEFCF3371A6}"/>
                  </a:ext>
                </a:extLst>
              </p:cNvPr>
              <p:cNvSpPr/>
              <p:nvPr/>
            </p:nvSpPr>
            <p:spPr>
              <a:xfrm>
                <a:off x="3604007" y="1882876"/>
                <a:ext cx="1936603" cy="1452592"/>
              </a:xfrm>
              <a:custGeom>
                <a:avLst/>
                <a:gdLst/>
                <a:ahLst/>
                <a:cxnLst/>
                <a:rect l="l" t="t" r="r" b="b"/>
                <a:pathLst>
                  <a:path w="38079" h="28562" extrusionOk="0">
                    <a:moveTo>
                      <a:pt x="1" y="0"/>
                    </a:moveTo>
                    <a:lnTo>
                      <a:pt x="1" y="28562"/>
                    </a:lnTo>
                    <a:lnTo>
                      <a:pt x="38079" y="28562"/>
                    </a:lnTo>
                    <a:lnTo>
                      <a:pt x="380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799;p36">
                <a:extLst>
                  <a:ext uri="{FF2B5EF4-FFF2-40B4-BE49-F238E27FC236}">
                    <a16:creationId xmlns:a16="http://schemas.microsoft.com/office/drawing/2014/main" id="{35237A41-E924-9CF0-60E6-D29783BE54C4}"/>
                  </a:ext>
                </a:extLst>
              </p:cNvPr>
              <p:cNvSpPr/>
              <p:nvPr/>
            </p:nvSpPr>
            <p:spPr>
              <a:xfrm>
                <a:off x="3681512" y="1936276"/>
                <a:ext cx="1781589" cy="1345791"/>
              </a:xfrm>
              <a:custGeom>
                <a:avLst/>
                <a:gdLst/>
                <a:ahLst/>
                <a:cxnLst/>
                <a:rect l="l" t="t" r="r" b="b"/>
                <a:pathLst>
                  <a:path w="35031" h="26462" extrusionOk="0">
                    <a:moveTo>
                      <a:pt x="1" y="0"/>
                    </a:moveTo>
                    <a:lnTo>
                      <a:pt x="1" y="26461"/>
                    </a:lnTo>
                    <a:lnTo>
                      <a:pt x="35030" y="26461"/>
                    </a:lnTo>
                    <a:lnTo>
                      <a:pt x="350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800;p36">
                <a:extLst>
                  <a:ext uri="{FF2B5EF4-FFF2-40B4-BE49-F238E27FC236}">
                    <a16:creationId xmlns:a16="http://schemas.microsoft.com/office/drawing/2014/main" id="{5FB91312-45B7-25F4-20DC-EDE828F7B3DD}"/>
                  </a:ext>
                </a:extLst>
              </p:cNvPr>
              <p:cNvSpPr/>
              <p:nvPr/>
            </p:nvSpPr>
            <p:spPr>
              <a:xfrm>
                <a:off x="4155750" y="3528856"/>
                <a:ext cx="833148" cy="89306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1756" extrusionOk="0">
                    <a:moveTo>
                      <a:pt x="0" y="1"/>
                    </a:moveTo>
                    <a:lnTo>
                      <a:pt x="3433" y="1755"/>
                    </a:lnTo>
                    <a:lnTo>
                      <a:pt x="12949" y="1755"/>
                    </a:lnTo>
                    <a:lnTo>
                      <a:pt x="1638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801;p36">
                <a:extLst>
                  <a:ext uri="{FF2B5EF4-FFF2-40B4-BE49-F238E27FC236}">
                    <a16:creationId xmlns:a16="http://schemas.microsoft.com/office/drawing/2014/main" id="{0CB3FC1D-9AFF-2733-80AD-FED063D5DE00}"/>
                  </a:ext>
                </a:extLst>
              </p:cNvPr>
              <p:cNvSpPr/>
              <p:nvPr/>
            </p:nvSpPr>
            <p:spPr>
              <a:xfrm>
                <a:off x="4233256" y="3699531"/>
                <a:ext cx="678134" cy="8925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755" extrusionOk="0">
                    <a:moveTo>
                      <a:pt x="1909" y="0"/>
                    </a:moveTo>
                    <a:lnTo>
                      <a:pt x="0" y="1755"/>
                    </a:lnTo>
                    <a:lnTo>
                      <a:pt x="13333" y="1755"/>
                    </a:lnTo>
                    <a:lnTo>
                      <a:pt x="11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802;p36">
                <a:extLst>
                  <a:ext uri="{FF2B5EF4-FFF2-40B4-BE49-F238E27FC236}">
                    <a16:creationId xmlns:a16="http://schemas.microsoft.com/office/drawing/2014/main" id="{5EA5CB25-7C97-0AB8-445F-873A56BBA490}"/>
                  </a:ext>
                </a:extLst>
              </p:cNvPr>
              <p:cNvSpPr/>
              <p:nvPr/>
            </p:nvSpPr>
            <p:spPr>
              <a:xfrm>
                <a:off x="4330290" y="3618110"/>
                <a:ext cx="483401" cy="81474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1602" extrusionOk="0">
                    <a:moveTo>
                      <a:pt x="1" y="0"/>
                    </a:moveTo>
                    <a:lnTo>
                      <a:pt x="1" y="1601"/>
                    </a:lnTo>
                    <a:lnTo>
                      <a:pt x="9504" y="1601"/>
                    </a:lnTo>
                    <a:lnTo>
                      <a:pt x="95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803;p36">
                <a:extLst>
                  <a:ext uri="{FF2B5EF4-FFF2-40B4-BE49-F238E27FC236}">
                    <a16:creationId xmlns:a16="http://schemas.microsoft.com/office/drawing/2014/main" id="{23B702E5-D032-CAC4-A826-1832A5A1F857}"/>
                  </a:ext>
                </a:extLst>
              </p:cNvPr>
              <p:cNvSpPr/>
              <p:nvPr/>
            </p:nvSpPr>
            <p:spPr>
              <a:xfrm>
                <a:off x="4255379" y="1595587"/>
                <a:ext cx="633837" cy="93883"/>
              </a:xfrm>
              <a:custGeom>
                <a:avLst/>
                <a:gdLst/>
                <a:ahLst/>
                <a:cxnLst/>
                <a:rect l="l" t="t" r="r" b="b"/>
                <a:pathLst>
                  <a:path w="12463" h="1846" extrusionOk="0">
                    <a:moveTo>
                      <a:pt x="1704" y="1"/>
                    </a:moveTo>
                    <a:lnTo>
                      <a:pt x="1538" y="14"/>
                    </a:lnTo>
                    <a:lnTo>
                      <a:pt x="1358" y="39"/>
                    </a:lnTo>
                    <a:lnTo>
                      <a:pt x="1205" y="78"/>
                    </a:lnTo>
                    <a:lnTo>
                      <a:pt x="1038" y="142"/>
                    </a:lnTo>
                    <a:lnTo>
                      <a:pt x="897" y="206"/>
                    </a:lnTo>
                    <a:lnTo>
                      <a:pt x="756" y="295"/>
                    </a:lnTo>
                    <a:lnTo>
                      <a:pt x="615" y="398"/>
                    </a:lnTo>
                    <a:lnTo>
                      <a:pt x="500" y="500"/>
                    </a:lnTo>
                    <a:lnTo>
                      <a:pt x="385" y="628"/>
                    </a:lnTo>
                    <a:lnTo>
                      <a:pt x="295" y="756"/>
                    </a:lnTo>
                    <a:lnTo>
                      <a:pt x="206" y="897"/>
                    </a:lnTo>
                    <a:lnTo>
                      <a:pt x="129" y="1051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3" y="1538"/>
                    </a:lnTo>
                    <a:lnTo>
                      <a:pt x="1" y="1717"/>
                    </a:lnTo>
                    <a:lnTo>
                      <a:pt x="1" y="1845"/>
                    </a:lnTo>
                    <a:lnTo>
                      <a:pt x="12463" y="1845"/>
                    </a:lnTo>
                    <a:lnTo>
                      <a:pt x="12463" y="1717"/>
                    </a:lnTo>
                    <a:lnTo>
                      <a:pt x="12450" y="1538"/>
                    </a:lnTo>
                    <a:lnTo>
                      <a:pt x="12424" y="1371"/>
                    </a:lnTo>
                    <a:lnTo>
                      <a:pt x="12386" y="1205"/>
                    </a:lnTo>
                    <a:lnTo>
                      <a:pt x="12322" y="1051"/>
                    </a:lnTo>
                    <a:lnTo>
                      <a:pt x="12258" y="897"/>
                    </a:lnTo>
                    <a:lnTo>
                      <a:pt x="12168" y="756"/>
                    </a:lnTo>
                    <a:lnTo>
                      <a:pt x="12066" y="628"/>
                    </a:lnTo>
                    <a:lnTo>
                      <a:pt x="11963" y="500"/>
                    </a:lnTo>
                    <a:lnTo>
                      <a:pt x="11835" y="398"/>
                    </a:lnTo>
                    <a:lnTo>
                      <a:pt x="11707" y="295"/>
                    </a:lnTo>
                    <a:lnTo>
                      <a:pt x="11566" y="206"/>
                    </a:lnTo>
                    <a:lnTo>
                      <a:pt x="11412" y="142"/>
                    </a:lnTo>
                    <a:lnTo>
                      <a:pt x="11259" y="78"/>
                    </a:lnTo>
                    <a:lnTo>
                      <a:pt x="11092" y="39"/>
                    </a:lnTo>
                    <a:lnTo>
                      <a:pt x="10926" y="14"/>
                    </a:lnTo>
                    <a:lnTo>
                      <a:pt x="107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804;p36">
                <a:extLst>
                  <a:ext uri="{FF2B5EF4-FFF2-40B4-BE49-F238E27FC236}">
                    <a16:creationId xmlns:a16="http://schemas.microsoft.com/office/drawing/2014/main" id="{A5A0CFF6-F2B0-F65F-404B-1423403E5E0E}"/>
                  </a:ext>
                </a:extLst>
              </p:cNvPr>
              <p:cNvSpPr/>
              <p:nvPr/>
            </p:nvSpPr>
            <p:spPr>
              <a:xfrm>
                <a:off x="4714614" y="2808470"/>
                <a:ext cx="323759" cy="233232"/>
              </a:xfrm>
              <a:custGeom>
                <a:avLst/>
                <a:gdLst/>
                <a:ahLst/>
                <a:cxnLst/>
                <a:rect l="l" t="t" r="r" b="b"/>
                <a:pathLst>
                  <a:path w="6366" h="4586" extrusionOk="0">
                    <a:moveTo>
                      <a:pt x="487" y="0"/>
                    </a:moveTo>
                    <a:lnTo>
                      <a:pt x="384" y="13"/>
                    </a:lnTo>
                    <a:lnTo>
                      <a:pt x="295" y="39"/>
                    </a:lnTo>
                    <a:lnTo>
                      <a:pt x="218" y="90"/>
                    </a:lnTo>
                    <a:lnTo>
                      <a:pt x="141" y="141"/>
                    </a:lnTo>
                    <a:lnTo>
                      <a:pt x="90" y="218"/>
                    </a:lnTo>
                    <a:lnTo>
                      <a:pt x="39" y="295"/>
                    </a:lnTo>
                    <a:lnTo>
                      <a:pt x="13" y="397"/>
                    </a:lnTo>
                    <a:lnTo>
                      <a:pt x="0" y="487"/>
                    </a:lnTo>
                    <a:lnTo>
                      <a:pt x="0" y="4099"/>
                    </a:lnTo>
                    <a:lnTo>
                      <a:pt x="13" y="4201"/>
                    </a:lnTo>
                    <a:lnTo>
                      <a:pt x="39" y="4291"/>
                    </a:lnTo>
                    <a:lnTo>
                      <a:pt x="90" y="4368"/>
                    </a:lnTo>
                    <a:lnTo>
                      <a:pt x="141" y="4444"/>
                    </a:lnTo>
                    <a:lnTo>
                      <a:pt x="218" y="4496"/>
                    </a:lnTo>
                    <a:lnTo>
                      <a:pt x="295" y="4547"/>
                    </a:lnTo>
                    <a:lnTo>
                      <a:pt x="384" y="4573"/>
                    </a:lnTo>
                    <a:lnTo>
                      <a:pt x="487" y="4585"/>
                    </a:lnTo>
                    <a:lnTo>
                      <a:pt x="5879" y="4585"/>
                    </a:lnTo>
                    <a:lnTo>
                      <a:pt x="5981" y="4573"/>
                    </a:lnTo>
                    <a:lnTo>
                      <a:pt x="6071" y="4547"/>
                    </a:lnTo>
                    <a:lnTo>
                      <a:pt x="6148" y="4496"/>
                    </a:lnTo>
                    <a:lnTo>
                      <a:pt x="6225" y="4444"/>
                    </a:lnTo>
                    <a:lnTo>
                      <a:pt x="6289" y="4368"/>
                    </a:lnTo>
                    <a:lnTo>
                      <a:pt x="6327" y="4291"/>
                    </a:lnTo>
                    <a:lnTo>
                      <a:pt x="6353" y="4201"/>
                    </a:lnTo>
                    <a:lnTo>
                      <a:pt x="6366" y="4099"/>
                    </a:lnTo>
                    <a:lnTo>
                      <a:pt x="6353" y="3996"/>
                    </a:lnTo>
                    <a:lnTo>
                      <a:pt x="6327" y="3907"/>
                    </a:lnTo>
                    <a:lnTo>
                      <a:pt x="6289" y="3830"/>
                    </a:lnTo>
                    <a:lnTo>
                      <a:pt x="6225" y="3753"/>
                    </a:lnTo>
                    <a:lnTo>
                      <a:pt x="6148" y="3689"/>
                    </a:lnTo>
                    <a:lnTo>
                      <a:pt x="6071" y="3650"/>
                    </a:lnTo>
                    <a:lnTo>
                      <a:pt x="5981" y="3625"/>
                    </a:lnTo>
                    <a:lnTo>
                      <a:pt x="5879" y="3612"/>
                    </a:lnTo>
                    <a:lnTo>
                      <a:pt x="974" y="3612"/>
                    </a:lnTo>
                    <a:lnTo>
                      <a:pt x="974" y="487"/>
                    </a:lnTo>
                    <a:lnTo>
                      <a:pt x="961" y="397"/>
                    </a:lnTo>
                    <a:lnTo>
                      <a:pt x="935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56" y="90"/>
                    </a:lnTo>
                    <a:lnTo>
                      <a:pt x="679" y="39"/>
                    </a:lnTo>
                    <a:lnTo>
                      <a:pt x="589" y="13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805;p36">
                <a:extLst>
                  <a:ext uri="{FF2B5EF4-FFF2-40B4-BE49-F238E27FC236}">
                    <a16:creationId xmlns:a16="http://schemas.microsoft.com/office/drawing/2014/main" id="{4E863807-D469-E997-8763-C203249027FA}"/>
                  </a:ext>
                </a:extLst>
              </p:cNvPr>
              <p:cNvSpPr/>
              <p:nvPr/>
            </p:nvSpPr>
            <p:spPr>
              <a:xfrm>
                <a:off x="4691169" y="2173370"/>
                <a:ext cx="356359" cy="147232"/>
              </a:xfrm>
              <a:custGeom>
                <a:avLst/>
                <a:gdLst/>
                <a:ahLst/>
                <a:cxnLst/>
                <a:rect l="l" t="t" r="r" b="b"/>
                <a:pathLst>
                  <a:path w="7007" h="2895" extrusionOk="0">
                    <a:moveTo>
                      <a:pt x="2318" y="0"/>
                    </a:moveTo>
                    <a:lnTo>
                      <a:pt x="2229" y="26"/>
                    </a:lnTo>
                    <a:lnTo>
                      <a:pt x="2139" y="77"/>
                    </a:lnTo>
                    <a:lnTo>
                      <a:pt x="2075" y="141"/>
                    </a:lnTo>
                    <a:lnTo>
                      <a:pt x="141" y="2062"/>
                    </a:lnTo>
                    <a:lnTo>
                      <a:pt x="77" y="2139"/>
                    </a:lnTo>
                    <a:lnTo>
                      <a:pt x="39" y="2229"/>
                    </a:lnTo>
                    <a:lnTo>
                      <a:pt x="0" y="2319"/>
                    </a:lnTo>
                    <a:lnTo>
                      <a:pt x="0" y="2408"/>
                    </a:lnTo>
                    <a:lnTo>
                      <a:pt x="0" y="2498"/>
                    </a:lnTo>
                    <a:lnTo>
                      <a:pt x="39" y="2588"/>
                    </a:lnTo>
                    <a:lnTo>
                      <a:pt x="77" y="2677"/>
                    </a:lnTo>
                    <a:lnTo>
                      <a:pt x="141" y="2754"/>
                    </a:lnTo>
                    <a:lnTo>
                      <a:pt x="218" y="2818"/>
                    </a:lnTo>
                    <a:lnTo>
                      <a:pt x="295" y="2857"/>
                    </a:lnTo>
                    <a:lnTo>
                      <a:pt x="384" y="2882"/>
                    </a:lnTo>
                    <a:lnTo>
                      <a:pt x="487" y="2895"/>
                    </a:lnTo>
                    <a:lnTo>
                      <a:pt x="576" y="2882"/>
                    </a:lnTo>
                    <a:lnTo>
                      <a:pt x="666" y="2857"/>
                    </a:lnTo>
                    <a:lnTo>
                      <a:pt x="743" y="2818"/>
                    </a:lnTo>
                    <a:lnTo>
                      <a:pt x="820" y="2754"/>
                    </a:lnTo>
                    <a:lnTo>
                      <a:pt x="2613" y="961"/>
                    </a:lnTo>
                    <a:lnTo>
                      <a:pt x="6609" y="961"/>
                    </a:lnTo>
                    <a:lnTo>
                      <a:pt x="6699" y="923"/>
                    </a:lnTo>
                    <a:lnTo>
                      <a:pt x="6788" y="884"/>
                    </a:lnTo>
                    <a:lnTo>
                      <a:pt x="6852" y="820"/>
                    </a:lnTo>
                    <a:lnTo>
                      <a:pt x="6916" y="756"/>
                    </a:lnTo>
                    <a:lnTo>
                      <a:pt x="6968" y="666"/>
                    </a:lnTo>
                    <a:lnTo>
                      <a:pt x="6993" y="577"/>
                    </a:lnTo>
                    <a:lnTo>
                      <a:pt x="7006" y="487"/>
                    </a:lnTo>
                    <a:lnTo>
                      <a:pt x="6993" y="385"/>
                    </a:lnTo>
                    <a:lnTo>
                      <a:pt x="6968" y="295"/>
                    </a:lnTo>
                    <a:lnTo>
                      <a:pt x="6916" y="205"/>
                    </a:lnTo>
                    <a:lnTo>
                      <a:pt x="6852" y="141"/>
                    </a:lnTo>
                    <a:lnTo>
                      <a:pt x="6788" y="77"/>
                    </a:lnTo>
                    <a:lnTo>
                      <a:pt x="6699" y="39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806;p36">
                <a:extLst>
                  <a:ext uri="{FF2B5EF4-FFF2-40B4-BE49-F238E27FC236}">
                    <a16:creationId xmlns:a16="http://schemas.microsoft.com/office/drawing/2014/main" id="{9584C6AA-8BAA-165E-D933-321F3A479B4A}"/>
                  </a:ext>
                </a:extLst>
              </p:cNvPr>
              <p:cNvSpPr/>
              <p:nvPr/>
            </p:nvSpPr>
            <p:spPr>
              <a:xfrm>
                <a:off x="3827420" y="2347911"/>
                <a:ext cx="323810" cy="313384"/>
              </a:xfrm>
              <a:custGeom>
                <a:avLst/>
                <a:gdLst/>
                <a:ahLst/>
                <a:cxnLst/>
                <a:rect l="l" t="t" r="r" b="b"/>
                <a:pathLst>
                  <a:path w="6367" h="6162" extrusionOk="0">
                    <a:moveTo>
                      <a:pt x="3088" y="1"/>
                    </a:moveTo>
                    <a:lnTo>
                      <a:pt x="2985" y="14"/>
                    </a:lnTo>
                    <a:lnTo>
                      <a:pt x="2896" y="39"/>
                    </a:lnTo>
                    <a:lnTo>
                      <a:pt x="2819" y="91"/>
                    </a:lnTo>
                    <a:lnTo>
                      <a:pt x="2742" y="155"/>
                    </a:lnTo>
                    <a:lnTo>
                      <a:pt x="2678" y="219"/>
                    </a:lnTo>
                    <a:lnTo>
                      <a:pt x="2639" y="308"/>
                    </a:lnTo>
                    <a:lnTo>
                      <a:pt x="2614" y="398"/>
                    </a:lnTo>
                    <a:lnTo>
                      <a:pt x="2601" y="488"/>
                    </a:lnTo>
                    <a:lnTo>
                      <a:pt x="2601" y="1320"/>
                    </a:lnTo>
                    <a:lnTo>
                      <a:pt x="488" y="1320"/>
                    </a:lnTo>
                    <a:lnTo>
                      <a:pt x="385" y="1333"/>
                    </a:lnTo>
                    <a:lnTo>
                      <a:pt x="296" y="1359"/>
                    </a:lnTo>
                    <a:lnTo>
                      <a:pt x="206" y="1410"/>
                    </a:lnTo>
                    <a:lnTo>
                      <a:pt x="142" y="1461"/>
                    </a:lnTo>
                    <a:lnTo>
                      <a:pt x="78" y="1538"/>
                    </a:lnTo>
                    <a:lnTo>
                      <a:pt x="39" y="1615"/>
                    </a:lnTo>
                    <a:lnTo>
                      <a:pt x="1" y="1717"/>
                    </a:lnTo>
                    <a:lnTo>
                      <a:pt x="1" y="1807"/>
                    </a:lnTo>
                    <a:lnTo>
                      <a:pt x="1" y="4163"/>
                    </a:lnTo>
                    <a:lnTo>
                      <a:pt x="1" y="4253"/>
                    </a:lnTo>
                    <a:lnTo>
                      <a:pt x="39" y="4343"/>
                    </a:lnTo>
                    <a:lnTo>
                      <a:pt x="78" y="4432"/>
                    </a:lnTo>
                    <a:lnTo>
                      <a:pt x="142" y="4496"/>
                    </a:lnTo>
                    <a:lnTo>
                      <a:pt x="206" y="4561"/>
                    </a:lnTo>
                    <a:lnTo>
                      <a:pt x="296" y="4599"/>
                    </a:lnTo>
                    <a:lnTo>
                      <a:pt x="385" y="4637"/>
                    </a:lnTo>
                    <a:lnTo>
                      <a:pt x="1141" y="4637"/>
                    </a:lnTo>
                    <a:lnTo>
                      <a:pt x="1141" y="5675"/>
                    </a:lnTo>
                    <a:lnTo>
                      <a:pt x="1154" y="5777"/>
                    </a:lnTo>
                    <a:lnTo>
                      <a:pt x="1179" y="5867"/>
                    </a:lnTo>
                    <a:lnTo>
                      <a:pt x="1218" y="5957"/>
                    </a:lnTo>
                    <a:lnTo>
                      <a:pt x="1282" y="6021"/>
                    </a:lnTo>
                    <a:lnTo>
                      <a:pt x="1359" y="6085"/>
                    </a:lnTo>
                    <a:lnTo>
                      <a:pt x="1435" y="6123"/>
                    </a:lnTo>
                    <a:lnTo>
                      <a:pt x="1525" y="6162"/>
                    </a:lnTo>
                    <a:lnTo>
                      <a:pt x="5982" y="6162"/>
                    </a:lnTo>
                    <a:lnTo>
                      <a:pt x="6072" y="6123"/>
                    </a:lnTo>
                    <a:lnTo>
                      <a:pt x="6162" y="6085"/>
                    </a:lnTo>
                    <a:lnTo>
                      <a:pt x="6226" y="6021"/>
                    </a:lnTo>
                    <a:lnTo>
                      <a:pt x="6290" y="5957"/>
                    </a:lnTo>
                    <a:lnTo>
                      <a:pt x="6328" y="5867"/>
                    </a:lnTo>
                    <a:lnTo>
                      <a:pt x="6354" y="5777"/>
                    </a:lnTo>
                    <a:lnTo>
                      <a:pt x="6366" y="5675"/>
                    </a:lnTo>
                    <a:lnTo>
                      <a:pt x="6354" y="5585"/>
                    </a:lnTo>
                    <a:lnTo>
                      <a:pt x="6328" y="5496"/>
                    </a:lnTo>
                    <a:lnTo>
                      <a:pt x="6290" y="5406"/>
                    </a:lnTo>
                    <a:lnTo>
                      <a:pt x="6226" y="5342"/>
                    </a:lnTo>
                    <a:lnTo>
                      <a:pt x="6162" y="5278"/>
                    </a:lnTo>
                    <a:lnTo>
                      <a:pt x="6072" y="5239"/>
                    </a:lnTo>
                    <a:lnTo>
                      <a:pt x="5982" y="5201"/>
                    </a:lnTo>
                    <a:lnTo>
                      <a:pt x="2114" y="5201"/>
                    </a:lnTo>
                    <a:lnTo>
                      <a:pt x="2114" y="4163"/>
                    </a:lnTo>
                    <a:lnTo>
                      <a:pt x="2101" y="4061"/>
                    </a:lnTo>
                    <a:lnTo>
                      <a:pt x="2076" y="3971"/>
                    </a:lnTo>
                    <a:lnTo>
                      <a:pt x="2025" y="3882"/>
                    </a:lnTo>
                    <a:lnTo>
                      <a:pt x="1973" y="3818"/>
                    </a:lnTo>
                    <a:lnTo>
                      <a:pt x="1896" y="3754"/>
                    </a:lnTo>
                    <a:lnTo>
                      <a:pt x="1820" y="3715"/>
                    </a:lnTo>
                    <a:lnTo>
                      <a:pt x="1717" y="3677"/>
                    </a:lnTo>
                    <a:lnTo>
                      <a:pt x="962" y="3677"/>
                    </a:lnTo>
                    <a:lnTo>
                      <a:pt x="962" y="2294"/>
                    </a:lnTo>
                    <a:lnTo>
                      <a:pt x="3088" y="2294"/>
                    </a:lnTo>
                    <a:lnTo>
                      <a:pt x="3177" y="2281"/>
                    </a:lnTo>
                    <a:lnTo>
                      <a:pt x="3280" y="2255"/>
                    </a:lnTo>
                    <a:lnTo>
                      <a:pt x="3357" y="2217"/>
                    </a:lnTo>
                    <a:lnTo>
                      <a:pt x="3433" y="2153"/>
                    </a:lnTo>
                    <a:lnTo>
                      <a:pt x="3485" y="2076"/>
                    </a:lnTo>
                    <a:lnTo>
                      <a:pt x="3536" y="1999"/>
                    </a:lnTo>
                    <a:lnTo>
                      <a:pt x="3562" y="1909"/>
                    </a:lnTo>
                    <a:lnTo>
                      <a:pt x="3574" y="1807"/>
                    </a:lnTo>
                    <a:lnTo>
                      <a:pt x="3574" y="488"/>
                    </a:lnTo>
                    <a:lnTo>
                      <a:pt x="3562" y="398"/>
                    </a:lnTo>
                    <a:lnTo>
                      <a:pt x="3536" y="308"/>
                    </a:lnTo>
                    <a:lnTo>
                      <a:pt x="3485" y="219"/>
                    </a:lnTo>
                    <a:lnTo>
                      <a:pt x="3433" y="155"/>
                    </a:lnTo>
                    <a:lnTo>
                      <a:pt x="3357" y="91"/>
                    </a:lnTo>
                    <a:lnTo>
                      <a:pt x="3280" y="39"/>
                    </a:lnTo>
                    <a:lnTo>
                      <a:pt x="3177" y="14"/>
                    </a:lnTo>
                    <a:lnTo>
                      <a:pt x="30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807;p36">
                <a:extLst>
                  <a:ext uri="{FF2B5EF4-FFF2-40B4-BE49-F238E27FC236}">
                    <a16:creationId xmlns:a16="http://schemas.microsoft.com/office/drawing/2014/main" id="{A45EBD66-1C99-0BFF-282C-3F2575AA00C6}"/>
                  </a:ext>
                </a:extLst>
              </p:cNvPr>
              <p:cNvSpPr/>
              <p:nvPr/>
            </p:nvSpPr>
            <p:spPr>
              <a:xfrm>
                <a:off x="4130322" y="1079085"/>
                <a:ext cx="14204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6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87" y="64"/>
                    </a:lnTo>
                    <a:lnTo>
                      <a:pt x="859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14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1" y="2639"/>
                    </a:lnTo>
                    <a:lnTo>
                      <a:pt x="859" y="2690"/>
                    </a:lnTo>
                    <a:lnTo>
                      <a:pt x="987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63" y="2639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2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14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2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808;p36">
                <a:extLst>
                  <a:ext uri="{FF2B5EF4-FFF2-40B4-BE49-F238E27FC236}">
                    <a16:creationId xmlns:a16="http://schemas.microsoft.com/office/drawing/2014/main" id="{A3976736-BBE5-1148-C488-680F3EECA010}"/>
                  </a:ext>
                </a:extLst>
              </p:cNvPr>
              <p:cNvSpPr/>
              <p:nvPr/>
            </p:nvSpPr>
            <p:spPr>
              <a:xfrm>
                <a:off x="4500965" y="1190461"/>
                <a:ext cx="142706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806" extrusionOk="0">
                    <a:moveTo>
                      <a:pt x="1396" y="0"/>
                    </a:moveTo>
                    <a:lnTo>
                      <a:pt x="1255" y="13"/>
                    </a:lnTo>
                    <a:lnTo>
                      <a:pt x="1115" y="26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30" y="167"/>
                    </a:lnTo>
                    <a:lnTo>
                      <a:pt x="615" y="244"/>
                    </a:lnTo>
                    <a:lnTo>
                      <a:pt x="513" y="320"/>
                    </a:lnTo>
                    <a:lnTo>
                      <a:pt x="410" y="410"/>
                    </a:lnTo>
                    <a:lnTo>
                      <a:pt x="320" y="513"/>
                    </a:lnTo>
                    <a:lnTo>
                      <a:pt x="244" y="615"/>
                    </a:lnTo>
                    <a:lnTo>
                      <a:pt x="167" y="730"/>
                    </a:lnTo>
                    <a:lnTo>
                      <a:pt x="116" y="858"/>
                    </a:lnTo>
                    <a:lnTo>
                      <a:pt x="64" y="986"/>
                    </a:lnTo>
                    <a:lnTo>
                      <a:pt x="26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50"/>
                    </a:lnTo>
                    <a:lnTo>
                      <a:pt x="26" y="1691"/>
                    </a:lnTo>
                    <a:lnTo>
                      <a:pt x="64" y="1819"/>
                    </a:lnTo>
                    <a:lnTo>
                      <a:pt x="116" y="1947"/>
                    </a:lnTo>
                    <a:lnTo>
                      <a:pt x="167" y="2075"/>
                    </a:lnTo>
                    <a:lnTo>
                      <a:pt x="244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3" y="2485"/>
                    </a:lnTo>
                    <a:lnTo>
                      <a:pt x="615" y="2562"/>
                    </a:lnTo>
                    <a:lnTo>
                      <a:pt x="730" y="2639"/>
                    </a:lnTo>
                    <a:lnTo>
                      <a:pt x="858" y="2690"/>
                    </a:lnTo>
                    <a:lnTo>
                      <a:pt x="986" y="2741"/>
                    </a:lnTo>
                    <a:lnTo>
                      <a:pt x="1115" y="2780"/>
                    </a:lnTo>
                    <a:lnTo>
                      <a:pt x="1255" y="2792"/>
                    </a:lnTo>
                    <a:lnTo>
                      <a:pt x="1396" y="2805"/>
                    </a:lnTo>
                    <a:lnTo>
                      <a:pt x="1550" y="2792"/>
                    </a:lnTo>
                    <a:lnTo>
                      <a:pt x="1678" y="2780"/>
                    </a:lnTo>
                    <a:lnTo>
                      <a:pt x="1819" y="2741"/>
                    </a:lnTo>
                    <a:lnTo>
                      <a:pt x="1947" y="2690"/>
                    </a:lnTo>
                    <a:lnTo>
                      <a:pt x="2075" y="2639"/>
                    </a:lnTo>
                    <a:lnTo>
                      <a:pt x="2190" y="2562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9" y="2075"/>
                    </a:lnTo>
                    <a:lnTo>
                      <a:pt x="2690" y="1947"/>
                    </a:lnTo>
                    <a:lnTo>
                      <a:pt x="2741" y="1819"/>
                    </a:lnTo>
                    <a:lnTo>
                      <a:pt x="2780" y="1691"/>
                    </a:lnTo>
                    <a:lnTo>
                      <a:pt x="2792" y="1550"/>
                    </a:lnTo>
                    <a:lnTo>
                      <a:pt x="2805" y="1396"/>
                    </a:lnTo>
                    <a:lnTo>
                      <a:pt x="2792" y="1255"/>
                    </a:lnTo>
                    <a:lnTo>
                      <a:pt x="2780" y="1115"/>
                    </a:lnTo>
                    <a:lnTo>
                      <a:pt x="2741" y="986"/>
                    </a:lnTo>
                    <a:lnTo>
                      <a:pt x="2690" y="858"/>
                    </a:lnTo>
                    <a:lnTo>
                      <a:pt x="2639" y="730"/>
                    </a:lnTo>
                    <a:lnTo>
                      <a:pt x="2562" y="615"/>
                    </a:lnTo>
                    <a:lnTo>
                      <a:pt x="2485" y="513"/>
                    </a:lnTo>
                    <a:lnTo>
                      <a:pt x="2395" y="410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67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78" y="26"/>
                    </a:lnTo>
                    <a:lnTo>
                      <a:pt x="1550" y="13"/>
                    </a:lnTo>
                    <a:lnTo>
                      <a:pt x="13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809;p36">
                <a:extLst>
                  <a:ext uri="{FF2B5EF4-FFF2-40B4-BE49-F238E27FC236}">
                    <a16:creationId xmlns:a16="http://schemas.microsoft.com/office/drawing/2014/main" id="{F1C817C7-F329-8160-BBB5-4E920E3095D0}"/>
                  </a:ext>
                </a:extLst>
              </p:cNvPr>
              <p:cNvSpPr/>
              <p:nvPr/>
            </p:nvSpPr>
            <p:spPr>
              <a:xfrm>
                <a:off x="4818158" y="1035450"/>
                <a:ext cx="142045" cy="14265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805" extrusionOk="0">
                    <a:moveTo>
                      <a:pt x="1397" y="0"/>
                    </a:moveTo>
                    <a:lnTo>
                      <a:pt x="1256" y="13"/>
                    </a:lnTo>
                    <a:lnTo>
                      <a:pt x="1115" y="26"/>
                    </a:lnTo>
                    <a:lnTo>
                      <a:pt x="974" y="64"/>
                    </a:lnTo>
                    <a:lnTo>
                      <a:pt x="846" y="115"/>
                    </a:lnTo>
                    <a:lnTo>
                      <a:pt x="731" y="167"/>
                    </a:lnTo>
                    <a:lnTo>
                      <a:pt x="615" y="243"/>
                    </a:lnTo>
                    <a:lnTo>
                      <a:pt x="500" y="320"/>
                    </a:lnTo>
                    <a:lnTo>
                      <a:pt x="411" y="410"/>
                    </a:lnTo>
                    <a:lnTo>
                      <a:pt x="321" y="512"/>
                    </a:lnTo>
                    <a:lnTo>
                      <a:pt x="231" y="615"/>
                    </a:lnTo>
                    <a:lnTo>
                      <a:pt x="167" y="730"/>
                    </a:lnTo>
                    <a:lnTo>
                      <a:pt x="103" y="858"/>
                    </a:lnTo>
                    <a:lnTo>
                      <a:pt x="65" y="986"/>
                    </a:lnTo>
                    <a:lnTo>
                      <a:pt x="26" y="1127"/>
                    </a:lnTo>
                    <a:lnTo>
                      <a:pt x="1" y="1255"/>
                    </a:lnTo>
                    <a:lnTo>
                      <a:pt x="1" y="1409"/>
                    </a:lnTo>
                    <a:lnTo>
                      <a:pt x="1" y="1550"/>
                    </a:lnTo>
                    <a:lnTo>
                      <a:pt x="26" y="1691"/>
                    </a:lnTo>
                    <a:lnTo>
                      <a:pt x="65" y="1819"/>
                    </a:lnTo>
                    <a:lnTo>
                      <a:pt x="103" y="1947"/>
                    </a:lnTo>
                    <a:lnTo>
                      <a:pt x="167" y="2075"/>
                    </a:lnTo>
                    <a:lnTo>
                      <a:pt x="231" y="2190"/>
                    </a:lnTo>
                    <a:lnTo>
                      <a:pt x="321" y="2293"/>
                    </a:lnTo>
                    <a:lnTo>
                      <a:pt x="411" y="2395"/>
                    </a:lnTo>
                    <a:lnTo>
                      <a:pt x="500" y="2485"/>
                    </a:lnTo>
                    <a:lnTo>
                      <a:pt x="615" y="2562"/>
                    </a:lnTo>
                    <a:lnTo>
                      <a:pt x="731" y="2638"/>
                    </a:lnTo>
                    <a:lnTo>
                      <a:pt x="846" y="2690"/>
                    </a:lnTo>
                    <a:lnTo>
                      <a:pt x="974" y="2741"/>
                    </a:lnTo>
                    <a:lnTo>
                      <a:pt x="1115" y="2779"/>
                    </a:lnTo>
                    <a:lnTo>
                      <a:pt x="1256" y="2792"/>
                    </a:lnTo>
                    <a:lnTo>
                      <a:pt x="1397" y="2805"/>
                    </a:lnTo>
                    <a:lnTo>
                      <a:pt x="1538" y="2792"/>
                    </a:lnTo>
                    <a:lnTo>
                      <a:pt x="1678" y="2779"/>
                    </a:lnTo>
                    <a:lnTo>
                      <a:pt x="1807" y="2741"/>
                    </a:lnTo>
                    <a:lnTo>
                      <a:pt x="1947" y="2690"/>
                    </a:lnTo>
                    <a:lnTo>
                      <a:pt x="2063" y="2638"/>
                    </a:lnTo>
                    <a:lnTo>
                      <a:pt x="2178" y="2562"/>
                    </a:lnTo>
                    <a:lnTo>
                      <a:pt x="2293" y="2485"/>
                    </a:lnTo>
                    <a:lnTo>
                      <a:pt x="2383" y="2395"/>
                    </a:lnTo>
                    <a:lnTo>
                      <a:pt x="2473" y="2293"/>
                    </a:lnTo>
                    <a:lnTo>
                      <a:pt x="2562" y="2190"/>
                    </a:lnTo>
                    <a:lnTo>
                      <a:pt x="2626" y="2075"/>
                    </a:lnTo>
                    <a:lnTo>
                      <a:pt x="2690" y="1947"/>
                    </a:lnTo>
                    <a:lnTo>
                      <a:pt x="2729" y="1819"/>
                    </a:lnTo>
                    <a:lnTo>
                      <a:pt x="2767" y="1691"/>
                    </a:lnTo>
                    <a:lnTo>
                      <a:pt x="2793" y="1550"/>
                    </a:lnTo>
                    <a:lnTo>
                      <a:pt x="2793" y="1409"/>
                    </a:lnTo>
                    <a:lnTo>
                      <a:pt x="2793" y="1255"/>
                    </a:lnTo>
                    <a:lnTo>
                      <a:pt x="2767" y="1127"/>
                    </a:lnTo>
                    <a:lnTo>
                      <a:pt x="2729" y="986"/>
                    </a:lnTo>
                    <a:lnTo>
                      <a:pt x="2690" y="858"/>
                    </a:lnTo>
                    <a:lnTo>
                      <a:pt x="2626" y="730"/>
                    </a:lnTo>
                    <a:lnTo>
                      <a:pt x="2562" y="615"/>
                    </a:lnTo>
                    <a:lnTo>
                      <a:pt x="2473" y="512"/>
                    </a:lnTo>
                    <a:lnTo>
                      <a:pt x="2383" y="410"/>
                    </a:lnTo>
                    <a:lnTo>
                      <a:pt x="2293" y="320"/>
                    </a:lnTo>
                    <a:lnTo>
                      <a:pt x="2178" y="243"/>
                    </a:lnTo>
                    <a:lnTo>
                      <a:pt x="2063" y="167"/>
                    </a:lnTo>
                    <a:lnTo>
                      <a:pt x="1947" y="115"/>
                    </a:lnTo>
                    <a:lnTo>
                      <a:pt x="1807" y="64"/>
                    </a:lnTo>
                    <a:lnTo>
                      <a:pt x="1678" y="26"/>
                    </a:lnTo>
                    <a:lnTo>
                      <a:pt x="1538" y="13"/>
                    </a:lnTo>
                    <a:lnTo>
                      <a:pt x="1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810;p36">
                <a:extLst>
                  <a:ext uri="{FF2B5EF4-FFF2-40B4-BE49-F238E27FC236}">
                    <a16:creationId xmlns:a16="http://schemas.microsoft.com/office/drawing/2014/main" id="{E90F1F7F-77C4-1D9D-BEF6-9119E45DE49E}"/>
                  </a:ext>
                </a:extLst>
              </p:cNvPr>
              <p:cNvSpPr/>
              <p:nvPr/>
            </p:nvSpPr>
            <p:spPr>
              <a:xfrm>
                <a:off x="5542510" y="3991348"/>
                <a:ext cx="142655" cy="142706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6" extrusionOk="0">
                    <a:moveTo>
                      <a:pt x="1409" y="0"/>
                    </a:moveTo>
                    <a:lnTo>
                      <a:pt x="1268" y="13"/>
                    </a:lnTo>
                    <a:lnTo>
                      <a:pt x="1127" y="39"/>
                    </a:lnTo>
                    <a:lnTo>
                      <a:pt x="986" y="64"/>
                    </a:lnTo>
                    <a:lnTo>
                      <a:pt x="858" y="116"/>
                    </a:lnTo>
                    <a:lnTo>
                      <a:pt x="743" y="180"/>
                    </a:lnTo>
                    <a:lnTo>
                      <a:pt x="628" y="244"/>
                    </a:lnTo>
                    <a:lnTo>
                      <a:pt x="512" y="320"/>
                    </a:lnTo>
                    <a:lnTo>
                      <a:pt x="410" y="423"/>
                    </a:lnTo>
                    <a:lnTo>
                      <a:pt x="320" y="513"/>
                    </a:lnTo>
                    <a:lnTo>
                      <a:pt x="243" y="628"/>
                    </a:lnTo>
                    <a:lnTo>
                      <a:pt x="179" y="743"/>
                    </a:lnTo>
                    <a:lnTo>
                      <a:pt x="115" y="858"/>
                    </a:lnTo>
                    <a:lnTo>
                      <a:pt x="64" y="986"/>
                    </a:lnTo>
                    <a:lnTo>
                      <a:pt x="38" y="1127"/>
                    </a:lnTo>
                    <a:lnTo>
                      <a:pt x="13" y="1268"/>
                    </a:lnTo>
                    <a:lnTo>
                      <a:pt x="0" y="1409"/>
                    </a:lnTo>
                    <a:lnTo>
                      <a:pt x="13" y="1550"/>
                    </a:lnTo>
                    <a:lnTo>
                      <a:pt x="38" y="1691"/>
                    </a:lnTo>
                    <a:lnTo>
                      <a:pt x="64" y="1819"/>
                    </a:lnTo>
                    <a:lnTo>
                      <a:pt x="115" y="1947"/>
                    </a:lnTo>
                    <a:lnTo>
                      <a:pt x="179" y="2075"/>
                    </a:lnTo>
                    <a:lnTo>
                      <a:pt x="243" y="2190"/>
                    </a:lnTo>
                    <a:lnTo>
                      <a:pt x="320" y="2293"/>
                    </a:lnTo>
                    <a:lnTo>
                      <a:pt x="410" y="2395"/>
                    </a:lnTo>
                    <a:lnTo>
                      <a:pt x="512" y="2485"/>
                    </a:lnTo>
                    <a:lnTo>
                      <a:pt x="628" y="2575"/>
                    </a:lnTo>
                    <a:lnTo>
                      <a:pt x="743" y="2639"/>
                    </a:lnTo>
                    <a:lnTo>
                      <a:pt x="858" y="2703"/>
                    </a:lnTo>
                    <a:lnTo>
                      <a:pt x="986" y="2741"/>
                    </a:lnTo>
                    <a:lnTo>
                      <a:pt x="1127" y="2780"/>
                    </a:lnTo>
                    <a:lnTo>
                      <a:pt x="1268" y="2805"/>
                    </a:lnTo>
                    <a:lnTo>
                      <a:pt x="1550" y="2805"/>
                    </a:lnTo>
                    <a:lnTo>
                      <a:pt x="1691" y="2780"/>
                    </a:lnTo>
                    <a:lnTo>
                      <a:pt x="1819" y="2741"/>
                    </a:lnTo>
                    <a:lnTo>
                      <a:pt x="1947" y="2703"/>
                    </a:lnTo>
                    <a:lnTo>
                      <a:pt x="2075" y="2639"/>
                    </a:lnTo>
                    <a:lnTo>
                      <a:pt x="2190" y="2575"/>
                    </a:lnTo>
                    <a:lnTo>
                      <a:pt x="2293" y="2485"/>
                    </a:lnTo>
                    <a:lnTo>
                      <a:pt x="2395" y="2395"/>
                    </a:lnTo>
                    <a:lnTo>
                      <a:pt x="2485" y="2293"/>
                    </a:lnTo>
                    <a:lnTo>
                      <a:pt x="2562" y="2190"/>
                    </a:lnTo>
                    <a:lnTo>
                      <a:pt x="2638" y="2075"/>
                    </a:lnTo>
                    <a:lnTo>
                      <a:pt x="2702" y="1947"/>
                    </a:lnTo>
                    <a:lnTo>
                      <a:pt x="2741" y="1819"/>
                    </a:lnTo>
                    <a:lnTo>
                      <a:pt x="2779" y="1691"/>
                    </a:lnTo>
                    <a:lnTo>
                      <a:pt x="2805" y="1550"/>
                    </a:lnTo>
                    <a:lnTo>
                      <a:pt x="2805" y="1409"/>
                    </a:lnTo>
                    <a:lnTo>
                      <a:pt x="2805" y="1268"/>
                    </a:lnTo>
                    <a:lnTo>
                      <a:pt x="2779" y="1127"/>
                    </a:lnTo>
                    <a:lnTo>
                      <a:pt x="2741" y="986"/>
                    </a:lnTo>
                    <a:lnTo>
                      <a:pt x="2702" y="858"/>
                    </a:lnTo>
                    <a:lnTo>
                      <a:pt x="2638" y="743"/>
                    </a:lnTo>
                    <a:lnTo>
                      <a:pt x="2562" y="628"/>
                    </a:lnTo>
                    <a:lnTo>
                      <a:pt x="2485" y="513"/>
                    </a:lnTo>
                    <a:lnTo>
                      <a:pt x="2395" y="423"/>
                    </a:lnTo>
                    <a:lnTo>
                      <a:pt x="2293" y="320"/>
                    </a:lnTo>
                    <a:lnTo>
                      <a:pt x="2190" y="244"/>
                    </a:lnTo>
                    <a:lnTo>
                      <a:pt x="2075" y="180"/>
                    </a:lnTo>
                    <a:lnTo>
                      <a:pt x="1947" y="116"/>
                    </a:lnTo>
                    <a:lnTo>
                      <a:pt x="1819" y="64"/>
                    </a:lnTo>
                    <a:lnTo>
                      <a:pt x="1691" y="39"/>
                    </a:lnTo>
                    <a:lnTo>
                      <a:pt x="1550" y="13"/>
                    </a:lnTo>
                    <a:lnTo>
                      <a:pt x="14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811;p36">
                <a:extLst>
                  <a:ext uri="{FF2B5EF4-FFF2-40B4-BE49-F238E27FC236}">
                    <a16:creationId xmlns:a16="http://schemas.microsoft.com/office/drawing/2014/main" id="{434554C7-87DF-F59F-D55B-05EBC44E660F}"/>
                  </a:ext>
                </a:extLst>
              </p:cNvPr>
              <p:cNvSpPr/>
              <p:nvPr/>
            </p:nvSpPr>
            <p:spPr>
              <a:xfrm>
                <a:off x="5542510" y="4191317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1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0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5"/>
                    </a:lnTo>
                    <a:lnTo>
                      <a:pt x="0" y="1396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2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8"/>
                    </a:lnTo>
                    <a:lnTo>
                      <a:pt x="1127" y="2767"/>
                    </a:lnTo>
                    <a:lnTo>
                      <a:pt x="1268" y="2792"/>
                    </a:lnTo>
                    <a:lnTo>
                      <a:pt x="1550" y="2792"/>
                    </a:lnTo>
                    <a:lnTo>
                      <a:pt x="1691" y="2767"/>
                    </a:lnTo>
                    <a:lnTo>
                      <a:pt x="1819" y="2728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2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6"/>
                    </a:lnTo>
                    <a:lnTo>
                      <a:pt x="2805" y="1255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0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1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812;p36">
                <a:extLst>
                  <a:ext uri="{FF2B5EF4-FFF2-40B4-BE49-F238E27FC236}">
                    <a16:creationId xmlns:a16="http://schemas.microsoft.com/office/drawing/2014/main" id="{B306AD90-B140-9301-AA0C-4211D4FBB1CB}"/>
                  </a:ext>
                </a:extLst>
              </p:cNvPr>
              <p:cNvSpPr/>
              <p:nvPr/>
            </p:nvSpPr>
            <p:spPr>
              <a:xfrm>
                <a:off x="5542510" y="4390624"/>
                <a:ext cx="142655" cy="142045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793" extrusionOk="0">
                    <a:moveTo>
                      <a:pt x="1268" y="0"/>
                    </a:moveTo>
                    <a:lnTo>
                      <a:pt x="1127" y="26"/>
                    </a:lnTo>
                    <a:lnTo>
                      <a:pt x="986" y="52"/>
                    </a:lnTo>
                    <a:lnTo>
                      <a:pt x="858" y="103"/>
                    </a:lnTo>
                    <a:lnTo>
                      <a:pt x="743" y="167"/>
                    </a:lnTo>
                    <a:lnTo>
                      <a:pt x="628" y="231"/>
                    </a:lnTo>
                    <a:lnTo>
                      <a:pt x="512" y="308"/>
                    </a:lnTo>
                    <a:lnTo>
                      <a:pt x="410" y="410"/>
                    </a:lnTo>
                    <a:lnTo>
                      <a:pt x="320" y="500"/>
                    </a:lnTo>
                    <a:lnTo>
                      <a:pt x="243" y="615"/>
                    </a:lnTo>
                    <a:lnTo>
                      <a:pt x="179" y="731"/>
                    </a:lnTo>
                    <a:lnTo>
                      <a:pt x="115" y="846"/>
                    </a:lnTo>
                    <a:lnTo>
                      <a:pt x="64" y="974"/>
                    </a:lnTo>
                    <a:lnTo>
                      <a:pt x="38" y="1115"/>
                    </a:lnTo>
                    <a:lnTo>
                      <a:pt x="13" y="1256"/>
                    </a:lnTo>
                    <a:lnTo>
                      <a:pt x="0" y="1397"/>
                    </a:lnTo>
                    <a:lnTo>
                      <a:pt x="13" y="1537"/>
                    </a:lnTo>
                    <a:lnTo>
                      <a:pt x="38" y="1678"/>
                    </a:lnTo>
                    <a:lnTo>
                      <a:pt x="64" y="1806"/>
                    </a:lnTo>
                    <a:lnTo>
                      <a:pt x="115" y="1934"/>
                    </a:lnTo>
                    <a:lnTo>
                      <a:pt x="179" y="2063"/>
                    </a:lnTo>
                    <a:lnTo>
                      <a:pt x="243" y="2178"/>
                    </a:lnTo>
                    <a:lnTo>
                      <a:pt x="320" y="2280"/>
                    </a:lnTo>
                    <a:lnTo>
                      <a:pt x="410" y="2383"/>
                    </a:lnTo>
                    <a:lnTo>
                      <a:pt x="512" y="2472"/>
                    </a:lnTo>
                    <a:lnTo>
                      <a:pt x="628" y="2562"/>
                    </a:lnTo>
                    <a:lnTo>
                      <a:pt x="743" y="2626"/>
                    </a:lnTo>
                    <a:lnTo>
                      <a:pt x="858" y="2690"/>
                    </a:lnTo>
                    <a:lnTo>
                      <a:pt x="986" y="2729"/>
                    </a:lnTo>
                    <a:lnTo>
                      <a:pt x="1127" y="2767"/>
                    </a:lnTo>
                    <a:lnTo>
                      <a:pt x="1268" y="2793"/>
                    </a:lnTo>
                    <a:lnTo>
                      <a:pt x="1550" y="2793"/>
                    </a:lnTo>
                    <a:lnTo>
                      <a:pt x="1691" y="2767"/>
                    </a:lnTo>
                    <a:lnTo>
                      <a:pt x="1819" y="2729"/>
                    </a:lnTo>
                    <a:lnTo>
                      <a:pt x="1947" y="2690"/>
                    </a:lnTo>
                    <a:lnTo>
                      <a:pt x="2075" y="2626"/>
                    </a:lnTo>
                    <a:lnTo>
                      <a:pt x="2190" y="2562"/>
                    </a:lnTo>
                    <a:lnTo>
                      <a:pt x="2293" y="2472"/>
                    </a:lnTo>
                    <a:lnTo>
                      <a:pt x="2395" y="2383"/>
                    </a:lnTo>
                    <a:lnTo>
                      <a:pt x="2485" y="2280"/>
                    </a:lnTo>
                    <a:lnTo>
                      <a:pt x="2562" y="2178"/>
                    </a:lnTo>
                    <a:lnTo>
                      <a:pt x="2638" y="2063"/>
                    </a:lnTo>
                    <a:lnTo>
                      <a:pt x="2702" y="1934"/>
                    </a:lnTo>
                    <a:lnTo>
                      <a:pt x="2741" y="1806"/>
                    </a:lnTo>
                    <a:lnTo>
                      <a:pt x="2779" y="1678"/>
                    </a:lnTo>
                    <a:lnTo>
                      <a:pt x="2805" y="1537"/>
                    </a:lnTo>
                    <a:lnTo>
                      <a:pt x="2805" y="1397"/>
                    </a:lnTo>
                    <a:lnTo>
                      <a:pt x="2805" y="1256"/>
                    </a:lnTo>
                    <a:lnTo>
                      <a:pt x="2779" y="1115"/>
                    </a:lnTo>
                    <a:lnTo>
                      <a:pt x="2741" y="974"/>
                    </a:lnTo>
                    <a:lnTo>
                      <a:pt x="2702" y="846"/>
                    </a:lnTo>
                    <a:lnTo>
                      <a:pt x="2638" y="731"/>
                    </a:lnTo>
                    <a:lnTo>
                      <a:pt x="2562" y="615"/>
                    </a:lnTo>
                    <a:lnTo>
                      <a:pt x="2485" y="500"/>
                    </a:lnTo>
                    <a:lnTo>
                      <a:pt x="2395" y="410"/>
                    </a:lnTo>
                    <a:lnTo>
                      <a:pt x="2293" y="308"/>
                    </a:lnTo>
                    <a:lnTo>
                      <a:pt x="2190" y="231"/>
                    </a:lnTo>
                    <a:lnTo>
                      <a:pt x="2075" y="167"/>
                    </a:lnTo>
                    <a:lnTo>
                      <a:pt x="1947" y="103"/>
                    </a:lnTo>
                    <a:lnTo>
                      <a:pt x="1819" y="52"/>
                    </a:lnTo>
                    <a:lnTo>
                      <a:pt x="1691" y="26"/>
                    </a:lnTo>
                    <a:lnTo>
                      <a:pt x="15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813;p36">
                <a:extLst>
                  <a:ext uri="{FF2B5EF4-FFF2-40B4-BE49-F238E27FC236}">
                    <a16:creationId xmlns:a16="http://schemas.microsoft.com/office/drawing/2014/main" id="{50562440-94D3-624E-0628-6D6C5163FCCA}"/>
                  </a:ext>
                </a:extLst>
              </p:cNvPr>
              <p:cNvSpPr/>
              <p:nvPr/>
            </p:nvSpPr>
            <p:spPr>
              <a:xfrm>
                <a:off x="3805297" y="2157096"/>
                <a:ext cx="282768" cy="21563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4240" extrusionOk="0">
                    <a:moveTo>
                      <a:pt x="0" y="0"/>
                    </a:moveTo>
                    <a:lnTo>
                      <a:pt x="0" y="4240"/>
                    </a:lnTo>
                    <a:lnTo>
                      <a:pt x="5559" y="4240"/>
                    </a:lnTo>
                    <a:lnTo>
                      <a:pt x="5559" y="0"/>
                    </a:lnTo>
                    <a:close/>
                  </a:path>
                </a:pathLst>
              </a:custGeom>
              <a:solidFill>
                <a:srgbClr val="70F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814;p36">
                <a:extLst>
                  <a:ext uri="{FF2B5EF4-FFF2-40B4-BE49-F238E27FC236}">
                    <a16:creationId xmlns:a16="http://schemas.microsoft.com/office/drawing/2014/main" id="{C0861B30-761C-DE98-7F8D-2CE252AA6969}"/>
                  </a:ext>
                </a:extLst>
              </p:cNvPr>
              <p:cNvSpPr/>
              <p:nvPr/>
            </p:nvSpPr>
            <p:spPr>
              <a:xfrm>
                <a:off x="4126406" y="2230686"/>
                <a:ext cx="891125" cy="756963"/>
              </a:xfrm>
              <a:custGeom>
                <a:avLst/>
                <a:gdLst/>
                <a:ahLst/>
                <a:cxnLst/>
                <a:rect l="l" t="t" r="r" b="b"/>
                <a:pathLst>
                  <a:path w="17522" h="14884" extrusionOk="0">
                    <a:moveTo>
                      <a:pt x="8684" y="0"/>
                    </a:moveTo>
                    <a:lnTo>
                      <a:pt x="8377" y="13"/>
                    </a:lnTo>
                    <a:lnTo>
                      <a:pt x="8082" y="52"/>
                    </a:lnTo>
                    <a:lnTo>
                      <a:pt x="7788" y="103"/>
                    </a:lnTo>
                    <a:lnTo>
                      <a:pt x="7506" y="180"/>
                    </a:lnTo>
                    <a:lnTo>
                      <a:pt x="7224" y="282"/>
                    </a:lnTo>
                    <a:lnTo>
                      <a:pt x="6955" y="398"/>
                    </a:lnTo>
                    <a:lnTo>
                      <a:pt x="6712" y="538"/>
                    </a:lnTo>
                    <a:lnTo>
                      <a:pt x="6469" y="692"/>
                    </a:lnTo>
                    <a:lnTo>
                      <a:pt x="6238" y="859"/>
                    </a:lnTo>
                    <a:lnTo>
                      <a:pt x="6020" y="1038"/>
                    </a:lnTo>
                    <a:lnTo>
                      <a:pt x="5815" y="1243"/>
                    </a:lnTo>
                    <a:lnTo>
                      <a:pt x="5623" y="1461"/>
                    </a:lnTo>
                    <a:lnTo>
                      <a:pt x="5444" y="1691"/>
                    </a:lnTo>
                    <a:lnTo>
                      <a:pt x="5290" y="1934"/>
                    </a:lnTo>
                    <a:lnTo>
                      <a:pt x="5149" y="2178"/>
                    </a:lnTo>
                    <a:lnTo>
                      <a:pt x="5034" y="2447"/>
                    </a:lnTo>
                    <a:lnTo>
                      <a:pt x="4906" y="2370"/>
                    </a:lnTo>
                    <a:lnTo>
                      <a:pt x="4778" y="2293"/>
                    </a:lnTo>
                    <a:lnTo>
                      <a:pt x="4637" y="2229"/>
                    </a:lnTo>
                    <a:lnTo>
                      <a:pt x="4483" y="2178"/>
                    </a:lnTo>
                    <a:lnTo>
                      <a:pt x="4343" y="2139"/>
                    </a:lnTo>
                    <a:lnTo>
                      <a:pt x="4189" y="2101"/>
                    </a:lnTo>
                    <a:lnTo>
                      <a:pt x="4022" y="2088"/>
                    </a:lnTo>
                    <a:lnTo>
                      <a:pt x="3869" y="2075"/>
                    </a:lnTo>
                    <a:lnTo>
                      <a:pt x="3651" y="2088"/>
                    </a:lnTo>
                    <a:lnTo>
                      <a:pt x="3446" y="2127"/>
                    </a:lnTo>
                    <a:lnTo>
                      <a:pt x="3254" y="2178"/>
                    </a:lnTo>
                    <a:lnTo>
                      <a:pt x="3062" y="2242"/>
                    </a:lnTo>
                    <a:lnTo>
                      <a:pt x="2882" y="2332"/>
                    </a:lnTo>
                    <a:lnTo>
                      <a:pt x="2716" y="2434"/>
                    </a:lnTo>
                    <a:lnTo>
                      <a:pt x="2562" y="2549"/>
                    </a:lnTo>
                    <a:lnTo>
                      <a:pt x="2409" y="2690"/>
                    </a:lnTo>
                    <a:lnTo>
                      <a:pt x="2281" y="2831"/>
                    </a:lnTo>
                    <a:lnTo>
                      <a:pt x="2165" y="2985"/>
                    </a:lnTo>
                    <a:lnTo>
                      <a:pt x="2050" y="3164"/>
                    </a:lnTo>
                    <a:lnTo>
                      <a:pt x="1973" y="3343"/>
                    </a:lnTo>
                    <a:lnTo>
                      <a:pt x="1896" y="3523"/>
                    </a:lnTo>
                    <a:lnTo>
                      <a:pt x="1845" y="3728"/>
                    </a:lnTo>
                    <a:lnTo>
                      <a:pt x="1819" y="3933"/>
                    </a:lnTo>
                    <a:lnTo>
                      <a:pt x="1807" y="4137"/>
                    </a:lnTo>
                    <a:lnTo>
                      <a:pt x="1819" y="4317"/>
                    </a:lnTo>
                    <a:lnTo>
                      <a:pt x="1845" y="4483"/>
                    </a:lnTo>
                    <a:lnTo>
                      <a:pt x="1883" y="4650"/>
                    </a:lnTo>
                    <a:lnTo>
                      <a:pt x="1922" y="4803"/>
                    </a:lnTo>
                    <a:lnTo>
                      <a:pt x="1717" y="4893"/>
                    </a:lnTo>
                    <a:lnTo>
                      <a:pt x="1525" y="5008"/>
                    </a:lnTo>
                    <a:lnTo>
                      <a:pt x="1333" y="5136"/>
                    </a:lnTo>
                    <a:lnTo>
                      <a:pt x="1153" y="5265"/>
                    </a:lnTo>
                    <a:lnTo>
                      <a:pt x="987" y="5418"/>
                    </a:lnTo>
                    <a:lnTo>
                      <a:pt x="820" y="5572"/>
                    </a:lnTo>
                    <a:lnTo>
                      <a:pt x="680" y="5751"/>
                    </a:lnTo>
                    <a:lnTo>
                      <a:pt x="539" y="5931"/>
                    </a:lnTo>
                    <a:lnTo>
                      <a:pt x="423" y="6123"/>
                    </a:lnTo>
                    <a:lnTo>
                      <a:pt x="321" y="6328"/>
                    </a:lnTo>
                    <a:lnTo>
                      <a:pt x="218" y="6533"/>
                    </a:lnTo>
                    <a:lnTo>
                      <a:pt x="142" y="6750"/>
                    </a:lnTo>
                    <a:lnTo>
                      <a:pt x="90" y="6981"/>
                    </a:lnTo>
                    <a:lnTo>
                      <a:pt x="39" y="7211"/>
                    </a:lnTo>
                    <a:lnTo>
                      <a:pt x="14" y="7442"/>
                    </a:lnTo>
                    <a:lnTo>
                      <a:pt x="1" y="7685"/>
                    </a:lnTo>
                    <a:lnTo>
                      <a:pt x="14" y="7916"/>
                    </a:lnTo>
                    <a:lnTo>
                      <a:pt x="39" y="8159"/>
                    </a:lnTo>
                    <a:lnTo>
                      <a:pt x="78" y="8377"/>
                    </a:lnTo>
                    <a:lnTo>
                      <a:pt x="142" y="8607"/>
                    </a:lnTo>
                    <a:lnTo>
                      <a:pt x="218" y="8812"/>
                    </a:lnTo>
                    <a:lnTo>
                      <a:pt x="308" y="9030"/>
                    </a:lnTo>
                    <a:lnTo>
                      <a:pt x="411" y="9222"/>
                    </a:lnTo>
                    <a:lnTo>
                      <a:pt x="526" y="9414"/>
                    </a:lnTo>
                    <a:lnTo>
                      <a:pt x="667" y="9594"/>
                    </a:lnTo>
                    <a:lnTo>
                      <a:pt x="808" y="9760"/>
                    </a:lnTo>
                    <a:lnTo>
                      <a:pt x="961" y="9927"/>
                    </a:lnTo>
                    <a:lnTo>
                      <a:pt x="1128" y="10080"/>
                    </a:lnTo>
                    <a:lnTo>
                      <a:pt x="1307" y="10208"/>
                    </a:lnTo>
                    <a:lnTo>
                      <a:pt x="1486" y="10336"/>
                    </a:lnTo>
                    <a:lnTo>
                      <a:pt x="1679" y="10452"/>
                    </a:lnTo>
                    <a:lnTo>
                      <a:pt x="1883" y="10541"/>
                    </a:lnTo>
                    <a:lnTo>
                      <a:pt x="1858" y="10669"/>
                    </a:lnTo>
                    <a:lnTo>
                      <a:pt x="1832" y="10810"/>
                    </a:lnTo>
                    <a:lnTo>
                      <a:pt x="1819" y="10938"/>
                    </a:lnTo>
                    <a:lnTo>
                      <a:pt x="1807" y="11079"/>
                    </a:lnTo>
                    <a:lnTo>
                      <a:pt x="1819" y="11284"/>
                    </a:lnTo>
                    <a:lnTo>
                      <a:pt x="1845" y="11489"/>
                    </a:lnTo>
                    <a:lnTo>
                      <a:pt x="1896" y="11694"/>
                    </a:lnTo>
                    <a:lnTo>
                      <a:pt x="1973" y="11873"/>
                    </a:lnTo>
                    <a:lnTo>
                      <a:pt x="2050" y="12066"/>
                    </a:lnTo>
                    <a:lnTo>
                      <a:pt x="2165" y="12232"/>
                    </a:lnTo>
                    <a:lnTo>
                      <a:pt x="2281" y="12386"/>
                    </a:lnTo>
                    <a:lnTo>
                      <a:pt x="2409" y="12539"/>
                    </a:lnTo>
                    <a:lnTo>
                      <a:pt x="2562" y="12668"/>
                    </a:lnTo>
                    <a:lnTo>
                      <a:pt x="2716" y="12783"/>
                    </a:lnTo>
                    <a:lnTo>
                      <a:pt x="2882" y="12885"/>
                    </a:lnTo>
                    <a:lnTo>
                      <a:pt x="3062" y="12975"/>
                    </a:lnTo>
                    <a:lnTo>
                      <a:pt x="3254" y="13039"/>
                    </a:lnTo>
                    <a:lnTo>
                      <a:pt x="3446" y="13090"/>
                    </a:lnTo>
                    <a:lnTo>
                      <a:pt x="3651" y="13129"/>
                    </a:lnTo>
                    <a:lnTo>
                      <a:pt x="3869" y="13141"/>
                    </a:lnTo>
                    <a:lnTo>
                      <a:pt x="4022" y="13129"/>
                    </a:lnTo>
                    <a:lnTo>
                      <a:pt x="4176" y="13103"/>
                    </a:lnTo>
                    <a:lnTo>
                      <a:pt x="4330" y="13077"/>
                    </a:lnTo>
                    <a:lnTo>
                      <a:pt x="4471" y="13039"/>
                    </a:lnTo>
                    <a:lnTo>
                      <a:pt x="4548" y="13231"/>
                    </a:lnTo>
                    <a:lnTo>
                      <a:pt x="4637" y="13423"/>
                    </a:lnTo>
                    <a:lnTo>
                      <a:pt x="4752" y="13602"/>
                    </a:lnTo>
                    <a:lnTo>
                      <a:pt x="4868" y="13782"/>
                    </a:lnTo>
                    <a:lnTo>
                      <a:pt x="4996" y="13935"/>
                    </a:lnTo>
                    <a:lnTo>
                      <a:pt x="5137" y="14089"/>
                    </a:lnTo>
                    <a:lnTo>
                      <a:pt x="5290" y="14230"/>
                    </a:lnTo>
                    <a:lnTo>
                      <a:pt x="5457" y="14358"/>
                    </a:lnTo>
                    <a:lnTo>
                      <a:pt x="5623" y="14473"/>
                    </a:lnTo>
                    <a:lnTo>
                      <a:pt x="5815" y="14576"/>
                    </a:lnTo>
                    <a:lnTo>
                      <a:pt x="6008" y="14666"/>
                    </a:lnTo>
                    <a:lnTo>
                      <a:pt x="6200" y="14742"/>
                    </a:lnTo>
                    <a:lnTo>
                      <a:pt x="6405" y="14806"/>
                    </a:lnTo>
                    <a:lnTo>
                      <a:pt x="6622" y="14845"/>
                    </a:lnTo>
                    <a:lnTo>
                      <a:pt x="6840" y="14870"/>
                    </a:lnTo>
                    <a:lnTo>
                      <a:pt x="7058" y="14883"/>
                    </a:lnTo>
                    <a:lnTo>
                      <a:pt x="7327" y="14870"/>
                    </a:lnTo>
                    <a:lnTo>
                      <a:pt x="7596" y="14832"/>
                    </a:lnTo>
                    <a:lnTo>
                      <a:pt x="7852" y="14768"/>
                    </a:lnTo>
                    <a:lnTo>
                      <a:pt x="8108" y="14678"/>
                    </a:lnTo>
                    <a:lnTo>
                      <a:pt x="8339" y="14563"/>
                    </a:lnTo>
                    <a:lnTo>
                      <a:pt x="8556" y="14435"/>
                    </a:lnTo>
                    <a:lnTo>
                      <a:pt x="8761" y="14281"/>
                    </a:lnTo>
                    <a:lnTo>
                      <a:pt x="8966" y="14102"/>
                    </a:lnTo>
                    <a:lnTo>
                      <a:pt x="9133" y="13923"/>
                    </a:lnTo>
                    <a:lnTo>
                      <a:pt x="9299" y="13718"/>
                    </a:lnTo>
                    <a:lnTo>
                      <a:pt x="9427" y="13500"/>
                    </a:lnTo>
                    <a:lnTo>
                      <a:pt x="9543" y="13269"/>
                    </a:lnTo>
                    <a:lnTo>
                      <a:pt x="9645" y="13026"/>
                    </a:lnTo>
                    <a:lnTo>
                      <a:pt x="9722" y="12770"/>
                    </a:lnTo>
                    <a:lnTo>
                      <a:pt x="9760" y="12501"/>
                    </a:lnTo>
                    <a:lnTo>
                      <a:pt x="9786" y="12232"/>
                    </a:lnTo>
                    <a:lnTo>
                      <a:pt x="9888" y="12296"/>
                    </a:lnTo>
                    <a:lnTo>
                      <a:pt x="9991" y="12347"/>
                    </a:lnTo>
                    <a:lnTo>
                      <a:pt x="10106" y="12386"/>
                    </a:lnTo>
                    <a:lnTo>
                      <a:pt x="10221" y="12424"/>
                    </a:lnTo>
                    <a:lnTo>
                      <a:pt x="10337" y="12463"/>
                    </a:lnTo>
                    <a:lnTo>
                      <a:pt x="10452" y="12488"/>
                    </a:lnTo>
                    <a:lnTo>
                      <a:pt x="10580" y="12501"/>
                    </a:lnTo>
                    <a:lnTo>
                      <a:pt x="10708" y="12501"/>
                    </a:lnTo>
                    <a:lnTo>
                      <a:pt x="10913" y="12488"/>
                    </a:lnTo>
                    <a:lnTo>
                      <a:pt x="11105" y="12450"/>
                    </a:lnTo>
                    <a:lnTo>
                      <a:pt x="11284" y="12399"/>
                    </a:lnTo>
                    <a:lnTo>
                      <a:pt x="11464" y="12322"/>
                    </a:lnTo>
                    <a:lnTo>
                      <a:pt x="11630" y="12232"/>
                    </a:lnTo>
                    <a:lnTo>
                      <a:pt x="11784" y="12117"/>
                    </a:lnTo>
                    <a:lnTo>
                      <a:pt x="11925" y="11989"/>
                    </a:lnTo>
                    <a:lnTo>
                      <a:pt x="12053" y="11848"/>
                    </a:lnTo>
                    <a:lnTo>
                      <a:pt x="12168" y="11950"/>
                    </a:lnTo>
                    <a:lnTo>
                      <a:pt x="12283" y="12027"/>
                    </a:lnTo>
                    <a:lnTo>
                      <a:pt x="12412" y="12104"/>
                    </a:lnTo>
                    <a:lnTo>
                      <a:pt x="12552" y="12168"/>
                    </a:lnTo>
                    <a:lnTo>
                      <a:pt x="12693" y="12206"/>
                    </a:lnTo>
                    <a:lnTo>
                      <a:pt x="12834" y="12245"/>
                    </a:lnTo>
                    <a:lnTo>
                      <a:pt x="12988" y="12270"/>
                    </a:lnTo>
                    <a:lnTo>
                      <a:pt x="13308" y="12270"/>
                    </a:lnTo>
                    <a:lnTo>
                      <a:pt x="13462" y="12245"/>
                    </a:lnTo>
                    <a:lnTo>
                      <a:pt x="13603" y="12206"/>
                    </a:lnTo>
                    <a:lnTo>
                      <a:pt x="13744" y="12155"/>
                    </a:lnTo>
                    <a:lnTo>
                      <a:pt x="13884" y="12104"/>
                    </a:lnTo>
                    <a:lnTo>
                      <a:pt x="14013" y="12027"/>
                    </a:lnTo>
                    <a:lnTo>
                      <a:pt x="14128" y="11937"/>
                    </a:lnTo>
                    <a:lnTo>
                      <a:pt x="14243" y="11848"/>
                    </a:lnTo>
                    <a:lnTo>
                      <a:pt x="14346" y="11733"/>
                    </a:lnTo>
                    <a:lnTo>
                      <a:pt x="14448" y="11617"/>
                    </a:lnTo>
                    <a:lnTo>
                      <a:pt x="14525" y="11502"/>
                    </a:lnTo>
                    <a:lnTo>
                      <a:pt x="14602" y="11361"/>
                    </a:lnTo>
                    <a:lnTo>
                      <a:pt x="14653" y="11233"/>
                    </a:lnTo>
                    <a:lnTo>
                      <a:pt x="14704" y="11079"/>
                    </a:lnTo>
                    <a:lnTo>
                      <a:pt x="14743" y="10938"/>
                    </a:lnTo>
                    <a:lnTo>
                      <a:pt x="14755" y="10785"/>
                    </a:lnTo>
                    <a:lnTo>
                      <a:pt x="15050" y="10734"/>
                    </a:lnTo>
                    <a:lnTo>
                      <a:pt x="15319" y="10657"/>
                    </a:lnTo>
                    <a:lnTo>
                      <a:pt x="15588" y="10567"/>
                    </a:lnTo>
                    <a:lnTo>
                      <a:pt x="15844" y="10452"/>
                    </a:lnTo>
                    <a:lnTo>
                      <a:pt x="16087" y="10311"/>
                    </a:lnTo>
                    <a:lnTo>
                      <a:pt x="16318" y="10144"/>
                    </a:lnTo>
                    <a:lnTo>
                      <a:pt x="16536" y="9965"/>
                    </a:lnTo>
                    <a:lnTo>
                      <a:pt x="16728" y="9773"/>
                    </a:lnTo>
                    <a:lnTo>
                      <a:pt x="16907" y="9555"/>
                    </a:lnTo>
                    <a:lnTo>
                      <a:pt x="17061" y="9325"/>
                    </a:lnTo>
                    <a:lnTo>
                      <a:pt x="17202" y="9081"/>
                    </a:lnTo>
                    <a:lnTo>
                      <a:pt x="17317" y="8812"/>
                    </a:lnTo>
                    <a:lnTo>
                      <a:pt x="17407" y="8543"/>
                    </a:lnTo>
                    <a:lnTo>
                      <a:pt x="17471" y="8274"/>
                    </a:lnTo>
                    <a:lnTo>
                      <a:pt x="17509" y="7980"/>
                    </a:lnTo>
                    <a:lnTo>
                      <a:pt x="17522" y="7685"/>
                    </a:lnTo>
                    <a:lnTo>
                      <a:pt x="17522" y="7429"/>
                    </a:lnTo>
                    <a:lnTo>
                      <a:pt x="17483" y="7186"/>
                    </a:lnTo>
                    <a:lnTo>
                      <a:pt x="17445" y="6955"/>
                    </a:lnTo>
                    <a:lnTo>
                      <a:pt x="17381" y="6725"/>
                    </a:lnTo>
                    <a:lnTo>
                      <a:pt x="17291" y="6494"/>
                    </a:lnTo>
                    <a:lnTo>
                      <a:pt x="17202" y="6289"/>
                    </a:lnTo>
                    <a:lnTo>
                      <a:pt x="17086" y="6084"/>
                    </a:lnTo>
                    <a:lnTo>
                      <a:pt x="16958" y="5879"/>
                    </a:lnTo>
                    <a:lnTo>
                      <a:pt x="16817" y="5700"/>
                    </a:lnTo>
                    <a:lnTo>
                      <a:pt x="16664" y="5521"/>
                    </a:lnTo>
                    <a:lnTo>
                      <a:pt x="16497" y="5367"/>
                    </a:lnTo>
                    <a:lnTo>
                      <a:pt x="16318" y="5213"/>
                    </a:lnTo>
                    <a:lnTo>
                      <a:pt x="16126" y="5085"/>
                    </a:lnTo>
                    <a:lnTo>
                      <a:pt x="15921" y="4957"/>
                    </a:lnTo>
                    <a:lnTo>
                      <a:pt x="15716" y="4855"/>
                    </a:lnTo>
                    <a:lnTo>
                      <a:pt x="15498" y="4765"/>
                    </a:lnTo>
                    <a:lnTo>
                      <a:pt x="15549" y="4509"/>
                    </a:lnTo>
                    <a:lnTo>
                      <a:pt x="15562" y="4368"/>
                    </a:lnTo>
                    <a:lnTo>
                      <a:pt x="15575" y="4240"/>
                    </a:lnTo>
                    <a:lnTo>
                      <a:pt x="15562" y="4022"/>
                    </a:lnTo>
                    <a:lnTo>
                      <a:pt x="15524" y="3817"/>
                    </a:lnTo>
                    <a:lnTo>
                      <a:pt x="15473" y="3625"/>
                    </a:lnTo>
                    <a:lnTo>
                      <a:pt x="15409" y="3433"/>
                    </a:lnTo>
                    <a:lnTo>
                      <a:pt x="15319" y="3254"/>
                    </a:lnTo>
                    <a:lnTo>
                      <a:pt x="15216" y="3087"/>
                    </a:lnTo>
                    <a:lnTo>
                      <a:pt x="15101" y="2921"/>
                    </a:lnTo>
                    <a:lnTo>
                      <a:pt x="14973" y="2780"/>
                    </a:lnTo>
                    <a:lnTo>
                      <a:pt x="14819" y="2652"/>
                    </a:lnTo>
                    <a:lnTo>
                      <a:pt x="14666" y="2524"/>
                    </a:lnTo>
                    <a:lnTo>
                      <a:pt x="14499" y="2421"/>
                    </a:lnTo>
                    <a:lnTo>
                      <a:pt x="14307" y="2332"/>
                    </a:lnTo>
                    <a:lnTo>
                      <a:pt x="14128" y="2267"/>
                    </a:lnTo>
                    <a:lnTo>
                      <a:pt x="13923" y="2216"/>
                    </a:lnTo>
                    <a:lnTo>
                      <a:pt x="13718" y="2191"/>
                    </a:lnTo>
                    <a:lnTo>
                      <a:pt x="13513" y="2178"/>
                    </a:lnTo>
                    <a:lnTo>
                      <a:pt x="13359" y="2178"/>
                    </a:lnTo>
                    <a:lnTo>
                      <a:pt x="13193" y="2203"/>
                    </a:lnTo>
                    <a:lnTo>
                      <a:pt x="13052" y="2229"/>
                    </a:lnTo>
                    <a:lnTo>
                      <a:pt x="12898" y="2267"/>
                    </a:lnTo>
                    <a:lnTo>
                      <a:pt x="12757" y="2319"/>
                    </a:lnTo>
                    <a:lnTo>
                      <a:pt x="12616" y="2383"/>
                    </a:lnTo>
                    <a:lnTo>
                      <a:pt x="12488" y="2447"/>
                    </a:lnTo>
                    <a:lnTo>
                      <a:pt x="12360" y="2524"/>
                    </a:lnTo>
                    <a:lnTo>
                      <a:pt x="12245" y="2255"/>
                    </a:lnTo>
                    <a:lnTo>
                      <a:pt x="12104" y="1999"/>
                    </a:lnTo>
                    <a:lnTo>
                      <a:pt x="11950" y="1742"/>
                    </a:lnTo>
                    <a:lnTo>
                      <a:pt x="11784" y="1512"/>
                    </a:lnTo>
                    <a:lnTo>
                      <a:pt x="11592" y="1281"/>
                    </a:lnTo>
                    <a:lnTo>
                      <a:pt x="11387" y="1076"/>
                    </a:lnTo>
                    <a:lnTo>
                      <a:pt x="11169" y="884"/>
                    </a:lnTo>
                    <a:lnTo>
                      <a:pt x="10939" y="705"/>
                    </a:lnTo>
                    <a:lnTo>
                      <a:pt x="10695" y="551"/>
                    </a:lnTo>
                    <a:lnTo>
                      <a:pt x="10439" y="410"/>
                    </a:lnTo>
                    <a:lnTo>
                      <a:pt x="10170" y="295"/>
                    </a:lnTo>
                    <a:lnTo>
                      <a:pt x="9888" y="193"/>
                    </a:lnTo>
                    <a:lnTo>
                      <a:pt x="9594" y="103"/>
                    </a:lnTo>
                    <a:lnTo>
                      <a:pt x="9299" y="52"/>
                    </a:lnTo>
                    <a:lnTo>
                      <a:pt x="8992" y="13"/>
                    </a:lnTo>
                    <a:lnTo>
                      <a:pt x="8684" y="0"/>
                    </a:lnTo>
                    <a:close/>
                  </a:path>
                </a:pathLst>
              </a:custGeom>
              <a:solidFill>
                <a:srgbClr val="EA4827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815;p36">
                <a:extLst>
                  <a:ext uri="{FF2B5EF4-FFF2-40B4-BE49-F238E27FC236}">
                    <a16:creationId xmlns:a16="http://schemas.microsoft.com/office/drawing/2014/main" id="{F2586C32-A6CA-5AA6-82CB-7F0CEB974E00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237149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663" extrusionOk="0">
                    <a:moveTo>
                      <a:pt x="0" y="0"/>
                    </a:moveTo>
                    <a:lnTo>
                      <a:pt x="0" y="4662"/>
                    </a:lnTo>
                    <a:lnTo>
                      <a:pt x="6712" y="4662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rgbClr val="FFA5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816;p36">
                <a:extLst>
                  <a:ext uri="{FF2B5EF4-FFF2-40B4-BE49-F238E27FC236}">
                    <a16:creationId xmlns:a16="http://schemas.microsoft.com/office/drawing/2014/main" id="{B91D829E-B5BF-C92C-D97A-1ECA5091995A}"/>
                  </a:ext>
                </a:extLst>
              </p:cNvPr>
              <p:cNvSpPr/>
              <p:nvPr/>
            </p:nvSpPr>
            <p:spPr>
              <a:xfrm>
                <a:off x="5022704" y="2108884"/>
                <a:ext cx="341356" cy="58028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1141" extrusionOk="0">
                    <a:moveTo>
                      <a:pt x="0" y="0"/>
                    </a:moveTo>
                    <a:lnTo>
                      <a:pt x="0" y="1140"/>
                    </a:lnTo>
                    <a:lnTo>
                      <a:pt x="6712" y="1140"/>
                    </a:lnTo>
                    <a:lnTo>
                      <a:pt x="67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1817;p36">
                <a:extLst>
                  <a:ext uri="{FF2B5EF4-FFF2-40B4-BE49-F238E27FC236}">
                    <a16:creationId xmlns:a16="http://schemas.microsoft.com/office/drawing/2014/main" id="{4424E53D-561B-AFBD-7793-E22E4BB1A25C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198090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3895" extrusionOk="0">
                    <a:moveTo>
                      <a:pt x="0" y="1"/>
                    </a:moveTo>
                    <a:lnTo>
                      <a:pt x="0" y="3894"/>
                    </a:lnTo>
                    <a:lnTo>
                      <a:pt x="6058" y="3894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rgbClr val="C99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1818;p36">
                <a:extLst>
                  <a:ext uri="{FF2B5EF4-FFF2-40B4-BE49-F238E27FC236}">
                    <a16:creationId xmlns:a16="http://schemas.microsoft.com/office/drawing/2014/main" id="{1DA6EB43-F854-933A-0D65-FEA1A5C1462E}"/>
                  </a:ext>
                </a:extLst>
              </p:cNvPr>
              <p:cNvSpPr/>
              <p:nvPr/>
            </p:nvSpPr>
            <p:spPr>
              <a:xfrm>
                <a:off x="5013601" y="2917863"/>
                <a:ext cx="308146" cy="69776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1372" extrusionOk="0">
                    <a:moveTo>
                      <a:pt x="0" y="1"/>
                    </a:moveTo>
                    <a:lnTo>
                      <a:pt x="0" y="1371"/>
                    </a:lnTo>
                    <a:lnTo>
                      <a:pt x="6058" y="1371"/>
                    </a:lnTo>
                    <a:lnTo>
                      <a:pt x="60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1819;p36">
                <a:extLst>
                  <a:ext uri="{FF2B5EF4-FFF2-40B4-BE49-F238E27FC236}">
                    <a16:creationId xmlns:a16="http://schemas.microsoft.com/office/drawing/2014/main" id="{3079B65D-7D2F-4BF4-3132-3B324177AF13}"/>
                  </a:ext>
                </a:extLst>
              </p:cNvPr>
              <p:cNvSpPr/>
              <p:nvPr/>
            </p:nvSpPr>
            <p:spPr>
              <a:xfrm>
                <a:off x="4490540" y="2398717"/>
                <a:ext cx="148555" cy="53502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2" extrusionOk="0">
                    <a:moveTo>
                      <a:pt x="1460" y="1"/>
                    </a:moveTo>
                    <a:lnTo>
                      <a:pt x="1268" y="14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705" y="206"/>
                    </a:lnTo>
                    <a:lnTo>
                      <a:pt x="525" y="308"/>
                    </a:lnTo>
                    <a:lnTo>
                      <a:pt x="359" y="436"/>
                    </a:lnTo>
                    <a:lnTo>
                      <a:pt x="192" y="590"/>
                    </a:lnTo>
                    <a:lnTo>
                      <a:pt x="39" y="757"/>
                    </a:lnTo>
                    <a:lnTo>
                      <a:pt x="13" y="821"/>
                    </a:lnTo>
                    <a:lnTo>
                      <a:pt x="0" y="897"/>
                    </a:lnTo>
                    <a:lnTo>
                      <a:pt x="26" y="962"/>
                    </a:lnTo>
                    <a:lnTo>
                      <a:pt x="77" y="1013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9"/>
                    </a:lnTo>
                    <a:lnTo>
                      <a:pt x="858" y="539"/>
                    </a:lnTo>
                    <a:lnTo>
                      <a:pt x="1012" y="475"/>
                    </a:lnTo>
                    <a:lnTo>
                      <a:pt x="1153" y="424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4"/>
                    </a:lnTo>
                    <a:lnTo>
                      <a:pt x="1921" y="475"/>
                    </a:lnTo>
                    <a:lnTo>
                      <a:pt x="2062" y="539"/>
                    </a:lnTo>
                    <a:lnTo>
                      <a:pt x="2203" y="629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8" y="987"/>
                    </a:lnTo>
                    <a:lnTo>
                      <a:pt x="2626" y="1013"/>
                    </a:lnTo>
                    <a:lnTo>
                      <a:pt x="2664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3"/>
                    </a:lnTo>
                    <a:lnTo>
                      <a:pt x="2895" y="962"/>
                    </a:lnTo>
                    <a:lnTo>
                      <a:pt x="2921" y="897"/>
                    </a:lnTo>
                    <a:lnTo>
                      <a:pt x="2908" y="821"/>
                    </a:lnTo>
                    <a:lnTo>
                      <a:pt x="2882" y="757"/>
                    </a:lnTo>
                    <a:lnTo>
                      <a:pt x="2728" y="590"/>
                    </a:lnTo>
                    <a:lnTo>
                      <a:pt x="2575" y="436"/>
                    </a:lnTo>
                    <a:lnTo>
                      <a:pt x="2395" y="308"/>
                    </a:lnTo>
                    <a:lnTo>
                      <a:pt x="2229" y="206"/>
                    </a:lnTo>
                    <a:lnTo>
                      <a:pt x="2037" y="116"/>
                    </a:lnTo>
                    <a:lnTo>
                      <a:pt x="1857" y="52"/>
                    </a:lnTo>
                    <a:lnTo>
                      <a:pt x="1653" y="14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1820;p36">
                <a:extLst>
                  <a:ext uri="{FF2B5EF4-FFF2-40B4-BE49-F238E27FC236}">
                    <a16:creationId xmlns:a16="http://schemas.microsoft.com/office/drawing/2014/main" id="{2D88C9A7-9C0D-089B-07F2-29EE6C75A152}"/>
                  </a:ext>
                </a:extLst>
              </p:cNvPr>
              <p:cNvSpPr/>
              <p:nvPr/>
            </p:nvSpPr>
            <p:spPr>
              <a:xfrm>
                <a:off x="4670318" y="2510144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60" y="0"/>
                    </a:moveTo>
                    <a:lnTo>
                      <a:pt x="1255" y="13"/>
                    </a:lnTo>
                    <a:lnTo>
                      <a:pt x="1063" y="51"/>
                    </a:lnTo>
                    <a:lnTo>
                      <a:pt x="884" y="115"/>
                    </a:lnTo>
                    <a:lnTo>
                      <a:pt x="692" y="192"/>
                    </a:lnTo>
                    <a:lnTo>
                      <a:pt x="513" y="307"/>
                    </a:lnTo>
                    <a:lnTo>
                      <a:pt x="346" y="436"/>
                    </a:lnTo>
                    <a:lnTo>
                      <a:pt x="192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84"/>
                    </a:lnTo>
                    <a:lnTo>
                      <a:pt x="26" y="961"/>
                    </a:lnTo>
                    <a:lnTo>
                      <a:pt x="64" y="1012"/>
                    </a:lnTo>
                    <a:lnTo>
                      <a:pt x="128" y="1050"/>
                    </a:lnTo>
                    <a:lnTo>
                      <a:pt x="205" y="1050"/>
                    </a:lnTo>
                    <a:lnTo>
                      <a:pt x="269" y="1025"/>
                    </a:lnTo>
                    <a:lnTo>
                      <a:pt x="320" y="986"/>
                    </a:lnTo>
                    <a:lnTo>
                      <a:pt x="449" y="845"/>
                    </a:lnTo>
                    <a:lnTo>
                      <a:pt x="577" y="717"/>
                    </a:lnTo>
                    <a:lnTo>
                      <a:pt x="718" y="615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7"/>
                    </a:lnTo>
                    <a:lnTo>
                      <a:pt x="1460" y="384"/>
                    </a:lnTo>
                    <a:lnTo>
                      <a:pt x="1614" y="397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15"/>
                    </a:lnTo>
                    <a:lnTo>
                      <a:pt x="2331" y="717"/>
                    </a:lnTo>
                    <a:lnTo>
                      <a:pt x="2472" y="845"/>
                    </a:lnTo>
                    <a:lnTo>
                      <a:pt x="2587" y="986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0"/>
                    </a:lnTo>
                    <a:lnTo>
                      <a:pt x="2728" y="1050"/>
                    </a:lnTo>
                    <a:lnTo>
                      <a:pt x="2792" y="1038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08" y="884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28" y="589"/>
                    </a:lnTo>
                    <a:lnTo>
                      <a:pt x="2562" y="436"/>
                    </a:lnTo>
                    <a:lnTo>
                      <a:pt x="2395" y="307"/>
                    </a:lnTo>
                    <a:lnTo>
                      <a:pt x="2216" y="192"/>
                    </a:lnTo>
                    <a:lnTo>
                      <a:pt x="2037" y="115"/>
                    </a:lnTo>
                    <a:lnTo>
                      <a:pt x="1845" y="51"/>
                    </a:lnTo>
                    <a:lnTo>
                      <a:pt x="1653" y="13"/>
                    </a:lnTo>
                    <a:lnTo>
                      <a:pt x="146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1821;p36">
                <a:extLst>
                  <a:ext uri="{FF2B5EF4-FFF2-40B4-BE49-F238E27FC236}">
                    <a16:creationId xmlns:a16="http://schemas.microsoft.com/office/drawing/2014/main" id="{5F35ABE6-3B41-4D08-8B9B-FE43614ADED3}"/>
                  </a:ext>
                </a:extLst>
              </p:cNvPr>
              <p:cNvSpPr/>
              <p:nvPr/>
            </p:nvSpPr>
            <p:spPr>
              <a:xfrm>
                <a:off x="4280146" y="2495802"/>
                <a:ext cx="147894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051" extrusionOk="0">
                    <a:moveTo>
                      <a:pt x="1448" y="0"/>
                    </a:moveTo>
                    <a:lnTo>
                      <a:pt x="1256" y="13"/>
                    </a:lnTo>
                    <a:lnTo>
                      <a:pt x="1063" y="52"/>
                    </a:lnTo>
                    <a:lnTo>
                      <a:pt x="871" y="116"/>
                    </a:lnTo>
                    <a:lnTo>
                      <a:pt x="692" y="192"/>
                    </a:lnTo>
                    <a:lnTo>
                      <a:pt x="513" y="308"/>
                    </a:lnTo>
                    <a:lnTo>
                      <a:pt x="346" y="436"/>
                    </a:lnTo>
                    <a:lnTo>
                      <a:pt x="180" y="589"/>
                    </a:lnTo>
                    <a:lnTo>
                      <a:pt x="39" y="756"/>
                    </a:lnTo>
                    <a:lnTo>
                      <a:pt x="0" y="820"/>
                    </a:lnTo>
                    <a:lnTo>
                      <a:pt x="0" y="897"/>
                    </a:lnTo>
                    <a:lnTo>
                      <a:pt x="13" y="961"/>
                    </a:lnTo>
                    <a:lnTo>
                      <a:pt x="64" y="1012"/>
                    </a:lnTo>
                    <a:lnTo>
                      <a:pt x="128" y="1051"/>
                    </a:lnTo>
                    <a:lnTo>
                      <a:pt x="193" y="1051"/>
                    </a:lnTo>
                    <a:lnTo>
                      <a:pt x="269" y="1025"/>
                    </a:lnTo>
                    <a:lnTo>
                      <a:pt x="321" y="987"/>
                    </a:lnTo>
                    <a:lnTo>
                      <a:pt x="436" y="846"/>
                    </a:lnTo>
                    <a:lnTo>
                      <a:pt x="577" y="718"/>
                    </a:lnTo>
                    <a:lnTo>
                      <a:pt x="705" y="615"/>
                    </a:lnTo>
                    <a:lnTo>
                      <a:pt x="846" y="538"/>
                    </a:lnTo>
                    <a:lnTo>
                      <a:pt x="999" y="474"/>
                    </a:lnTo>
                    <a:lnTo>
                      <a:pt x="1140" y="423"/>
                    </a:lnTo>
                    <a:lnTo>
                      <a:pt x="1294" y="397"/>
                    </a:lnTo>
                    <a:lnTo>
                      <a:pt x="1448" y="385"/>
                    </a:lnTo>
                    <a:lnTo>
                      <a:pt x="1601" y="397"/>
                    </a:lnTo>
                    <a:lnTo>
                      <a:pt x="1755" y="423"/>
                    </a:lnTo>
                    <a:lnTo>
                      <a:pt x="1909" y="474"/>
                    </a:lnTo>
                    <a:lnTo>
                      <a:pt x="2050" y="538"/>
                    </a:lnTo>
                    <a:lnTo>
                      <a:pt x="2191" y="615"/>
                    </a:lnTo>
                    <a:lnTo>
                      <a:pt x="2331" y="718"/>
                    </a:lnTo>
                    <a:lnTo>
                      <a:pt x="2459" y="846"/>
                    </a:lnTo>
                    <a:lnTo>
                      <a:pt x="2588" y="987"/>
                    </a:lnTo>
                    <a:lnTo>
                      <a:pt x="2613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28" y="1051"/>
                    </a:lnTo>
                    <a:lnTo>
                      <a:pt x="2780" y="1038"/>
                    </a:lnTo>
                    <a:lnTo>
                      <a:pt x="2844" y="1012"/>
                    </a:lnTo>
                    <a:lnTo>
                      <a:pt x="2882" y="961"/>
                    </a:lnTo>
                    <a:lnTo>
                      <a:pt x="2908" y="897"/>
                    </a:lnTo>
                    <a:lnTo>
                      <a:pt x="2908" y="820"/>
                    </a:lnTo>
                    <a:lnTo>
                      <a:pt x="2869" y="756"/>
                    </a:lnTo>
                    <a:lnTo>
                      <a:pt x="2716" y="589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192"/>
                    </a:lnTo>
                    <a:lnTo>
                      <a:pt x="2024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4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1822;p36">
                <a:extLst>
                  <a:ext uri="{FF2B5EF4-FFF2-40B4-BE49-F238E27FC236}">
                    <a16:creationId xmlns:a16="http://schemas.microsoft.com/office/drawing/2014/main" id="{11E0C44E-ECB2-B25D-7C91-5F7DB0766D8D}"/>
                  </a:ext>
                </a:extLst>
              </p:cNvPr>
              <p:cNvSpPr/>
              <p:nvPr/>
            </p:nvSpPr>
            <p:spPr>
              <a:xfrm>
                <a:off x="4353735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1" y="1"/>
                    </a:moveTo>
                    <a:lnTo>
                      <a:pt x="1269" y="13"/>
                    </a:lnTo>
                    <a:lnTo>
                      <a:pt x="1077" y="52"/>
                    </a:lnTo>
                    <a:lnTo>
                      <a:pt x="884" y="116"/>
                    </a:lnTo>
                    <a:lnTo>
                      <a:pt x="705" y="205"/>
                    </a:lnTo>
                    <a:lnTo>
                      <a:pt x="526" y="308"/>
                    </a:lnTo>
                    <a:lnTo>
                      <a:pt x="359" y="436"/>
                    </a:lnTo>
                    <a:lnTo>
                      <a:pt x="193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1" y="897"/>
                    </a:lnTo>
                    <a:lnTo>
                      <a:pt x="26" y="961"/>
                    </a:lnTo>
                    <a:lnTo>
                      <a:pt x="78" y="1012"/>
                    </a:lnTo>
                    <a:lnTo>
                      <a:pt x="142" y="1051"/>
                    </a:lnTo>
                    <a:lnTo>
                      <a:pt x="206" y="1051"/>
                    </a:lnTo>
                    <a:lnTo>
                      <a:pt x="270" y="1038"/>
                    </a:lnTo>
                    <a:lnTo>
                      <a:pt x="334" y="987"/>
                    </a:lnTo>
                    <a:lnTo>
                      <a:pt x="449" y="846"/>
                    </a:lnTo>
                    <a:lnTo>
                      <a:pt x="577" y="731"/>
                    </a:lnTo>
                    <a:lnTo>
                      <a:pt x="718" y="628"/>
                    </a:lnTo>
                    <a:lnTo>
                      <a:pt x="859" y="538"/>
                    </a:lnTo>
                    <a:lnTo>
                      <a:pt x="1012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1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22" y="474"/>
                    </a:lnTo>
                    <a:lnTo>
                      <a:pt x="2063" y="538"/>
                    </a:lnTo>
                    <a:lnTo>
                      <a:pt x="2204" y="628"/>
                    </a:lnTo>
                    <a:lnTo>
                      <a:pt x="2345" y="731"/>
                    </a:lnTo>
                    <a:lnTo>
                      <a:pt x="2473" y="846"/>
                    </a:lnTo>
                    <a:lnTo>
                      <a:pt x="2588" y="987"/>
                    </a:lnTo>
                    <a:lnTo>
                      <a:pt x="2626" y="1012"/>
                    </a:lnTo>
                    <a:lnTo>
                      <a:pt x="2652" y="1038"/>
                    </a:lnTo>
                    <a:lnTo>
                      <a:pt x="2690" y="1051"/>
                    </a:lnTo>
                    <a:lnTo>
                      <a:pt x="2793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1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9" y="590"/>
                    </a:lnTo>
                    <a:lnTo>
                      <a:pt x="2562" y="436"/>
                    </a:lnTo>
                    <a:lnTo>
                      <a:pt x="2396" y="308"/>
                    </a:lnTo>
                    <a:lnTo>
                      <a:pt x="2229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3" y="13"/>
                    </a:ln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823;p36">
                <a:extLst>
                  <a:ext uri="{FF2B5EF4-FFF2-40B4-BE49-F238E27FC236}">
                    <a16:creationId xmlns:a16="http://schemas.microsoft.com/office/drawing/2014/main" id="{1D77D8A8-B72B-4B57-0014-8B5D88D04A2C}"/>
                  </a:ext>
                </a:extLst>
              </p:cNvPr>
              <p:cNvSpPr/>
              <p:nvPr/>
            </p:nvSpPr>
            <p:spPr>
              <a:xfrm>
                <a:off x="4596067" y="2661239"/>
                <a:ext cx="148555" cy="53451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1051" extrusionOk="0">
                    <a:moveTo>
                      <a:pt x="1460" y="1"/>
                    </a:moveTo>
                    <a:lnTo>
                      <a:pt x="1268" y="13"/>
                    </a:lnTo>
                    <a:lnTo>
                      <a:pt x="1076" y="52"/>
                    </a:lnTo>
                    <a:lnTo>
                      <a:pt x="884" y="116"/>
                    </a:lnTo>
                    <a:lnTo>
                      <a:pt x="692" y="205"/>
                    </a:lnTo>
                    <a:lnTo>
                      <a:pt x="525" y="308"/>
                    </a:lnTo>
                    <a:lnTo>
                      <a:pt x="346" y="436"/>
                    </a:lnTo>
                    <a:lnTo>
                      <a:pt x="192" y="590"/>
                    </a:lnTo>
                    <a:lnTo>
                      <a:pt x="39" y="756"/>
                    </a:lnTo>
                    <a:lnTo>
                      <a:pt x="13" y="820"/>
                    </a:lnTo>
                    <a:lnTo>
                      <a:pt x="0" y="897"/>
                    </a:lnTo>
                    <a:lnTo>
                      <a:pt x="26" y="961"/>
                    </a:lnTo>
                    <a:lnTo>
                      <a:pt x="77" y="1012"/>
                    </a:lnTo>
                    <a:lnTo>
                      <a:pt x="141" y="1051"/>
                    </a:lnTo>
                    <a:lnTo>
                      <a:pt x="205" y="1051"/>
                    </a:lnTo>
                    <a:lnTo>
                      <a:pt x="269" y="1038"/>
                    </a:lnTo>
                    <a:lnTo>
                      <a:pt x="333" y="987"/>
                    </a:lnTo>
                    <a:lnTo>
                      <a:pt x="448" y="846"/>
                    </a:lnTo>
                    <a:lnTo>
                      <a:pt x="577" y="731"/>
                    </a:lnTo>
                    <a:lnTo>
                      <a:pt x="717" y="628"/>
                    </a:lnTo>
                    <a:lnTo>
                      <a:pt x="858" y="538"/>
                    </a:lnTo>
                    <a:lnTo>
                      <a:pt x="999" y="474"/>
                    </a:lnTo>
                    <a:lnTo>
                      <a:pt x="1153" y="423"/>
                    </a:lnTo>
                    <a:lnTo>
                      <a:pt x="1307" y="398"/>
                    </a:lnTo>
                    <a:lnTo>
                      <a:pt x="1460" y="385"/>
                    </a:lnTo>
                    <a:lnTo>
                      <a:pt x="1614" y="398"/>
                    </a:lnTo>
                    <a:lnTo>
                      <a:pt x="1768" y="423"/>
                    </a:lnTo>
                    <a:lnTo>
                      <a:pt x="1909" y="474"/>
                    </a:lnTo>
                    <a:lnTo>
                      <a:pt x="2062" y="538"/>
                    </a:lnTo>
                    <a:lnTo>
                      <a:pt x="2203" y="628"/>
                    </a:lnTo>
                    <a:lnTo>
                      <a:pt x="2344" y="731"/>
                    </a:lnTo>
                    <a:lnTo>
                      <a:pt x="2472" y="846"/>
                    </a:lnTo>
                    <a:lnTo>
                      <a:pt x="2587" y="987"/>
                    </a:lnTo>
                    <a:lnTo>
                      <a:pt x="2626" y="1012"/>
                    </a:lnTo>
                    <a:lnTo>
                      <a:pt x="2651" y="1038"/>
                    </a:lnTo>
                    <a:lnTo>
                      <a:pt x="2690" y="1051"/>
                    </a:lnTo>
                    <a:lnTo>
                      <a:pt x="2792" y="1051"/>
                    </a:lnTo>
                    <a:lnTo>
                      <a:pt x="2844" y="1012"/>
                    </a:lnTo>
                    <a:lnTo>
                      <a:pt x="2895" y="961"/>
                    </a:lnTo>
                    <a:lnTo>
                      <a:pt x="2920" y="897"/>
                    </a:lnTo>
                    <a:lnTo>
                      <a:pt x="2908" y="820"/>
                    </a:lnTo>
                    <a:lnTo>
                      <a:pt x="2882" y="756"/>
                    </a:lnTo>
                    <a:lnTo>
                      <a:pt x="2728" y="590"/>
                    </a:lnTo>
                    <a:lnTo>
                      <a:pt x="2562" y="436"/>
                    </a:lnTo>
                    <a:lnTo>
                      <a:pt x="2395" y="308"/>
                    </a:lnTo>
                    <a:lnTo>
                      <a:pt x="2216" y="205"/>
                    </a:lnTo>
                    <a:lnTo>
                      <a:pt x="2037" y="116"/>
                    </a:lnTo>
                    <a:lnTo>
                      <a:pt x="1845" y="52"/>
                    </a:lnTo>
                    <a:lnTo>
                      <a:pt x="1652" y="13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824;p36">
                <a:extLst>
                  <a:ext uri="{FF2B5EF4-FFF2-40B4-BE49-F238E27FC236}">
                    <a16:creationId xmlns:a16="http://schemas.microsoft.com/office/drawing/2014/main" id="{81EF27DE-1081-D305-CB08-669DA168C775}"/>
                  </a:ext>
                </a:extLst>
              </p:cNvPr>
              <p:cNvSpPr/>
              <p:nvPr/>
            </p:nvSpPr>
            <p:spPr>
              <a:xfrm>
                <a:off x="3805297" y="2135584"/>
                <a:ext cx="282768" cy="62606"/>
              </a:xfrm>
              <a:custGeom>
                <a:avLst/>
                <a:gdLst/>
                <a:ahLst/>
                <a:cxnLst/>
                <a:rect l="l" t="t" r="r" b="b"/>
                <a:pathLst>
                  <a:path w="5560" h="1231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5559" y="1230"/>
                    </a:lnTo>
                    <a:lnTo>
                      <a:pt x="55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825;p36">
                <a:extLst>
                  <a:ext uri="{FF2B5EF4-FFF2-40B4-BE49-F238E27FC236}">
                    <a16:creationId xmlns:a16="http://schemas.microsoft.com/office/drawing/2014/main" id="{C21DEF52-A3C5-9A00-DE98-1F3B53BBB084}"/>
                  </a:ext>
                </a:extLst>
              </p:cNvPr>
              <p:cNvSpPr/>
              <p:nvPr/>
            </p:nvSpPr>
            <p:spPr>
              <a:xfrm>
                <a:off x="3976582" y="3788734"/>
                <a:ext cx="1190778" cy="100393"/>
              </a:xfrm>
              <a:custGeom>
                <a:avLst/>
                <a:gdLst/>
                <a:ahLst/>
                <a:cxnLst/>
                <a:rect l="l" t="t" r="r" b="b"/>
                <a:pathLst>
                  <a:path w="23414" h="1974" extrusionOk="0">
                    <a:moveTo>
                      <a:pt x="1551" y="1"/>
                    </a:moveTo>
                    <a:lnTo>
                      <a:pt x="1371" y="27"/>
                    </a:lnTo>
                    <a:lnTo>
                      <a:pt x="1218" y="78"/>
                    </a:lnTo>
                    <a:lnTo>
                      <a:pt x="1051" y="129"/>
                    </a:lnTo>
                    <a:lnTo>
                      <a:pt x="910" y="206"/>
                    </a:lnTo>
                    <a:lnTo>
                      <a:pt x="769" y="296"/>
                    </a:lnTo>
                    <a:lnTo>
                      <a:pt x="629" y="385"/>
                    </a:lnTo>
                    <a:lnTo>
                      <a:pt x="513" y="500"/>
                    </a:lnTo>
                    <a:lnTo>
                      <a:pt x="398" y="616"/>
                    </a:lnTo>
                    <a:lnTo>
                      <a:pt x="296" y="757"/>
                    </a:lnTo>
                    <a:lnTo>
                      <a:pt x="219" y="898"/>
                    </a:lnTo>
                    <a:lnTo>
                      <a:pt x="142" y="1038"/>
                    </a:lnTo>
                    <a:lnTo>
                      <a:pt x="78" y="1205"/>
                    </a:lnTo>
                    <a:lnTo>
                      <a:pt x="39" y="1371"/>
                    </a:lnTo>
                    <a:lnTo>
                      <a:pt x="14" y="1538"/>
                    </a:lnTo>
                    <a:lnTo>
                      <a:pt x="1" y="1717"/>
                    </a:lnTo>
                    <a:lnTo>
                      <a:pt x="1" y="1973"/>
                    </a:lnTo>
                    <a:lnTo>
                      <a:pt x="23414" y="1973"/>
                    </a:lnTo>
                    <a:lnTo>
                      <a:pt x="23414" y="1717"/>
                    </a:lnTo>
                    <a:lnTo>
                      <a:pt x="23414" y="1538"/>
                    </a:lnTo>
                    <a:lnTo>
                      <a:pt x="23388" y="1371"/>
                    </a:lnTo>
                    <a:lnTo>
                      <a:pt x="23337" y="1205"/>
                    </a:lnTo>
                    <a:lnTo>
                      <a:pt x="23286" y="1038"/>
                    </a:lnTo>
                    <a:lnTo>
                      <a:pt x="23209" y="898"/>
                    </a:lnTo>
                    <a:lnTo>
                      <a:pt x="23119" y="757"/>
                    </a:lnTo>
                    <a:lnTo>
                      <a:pt x="23029" y="616"/>
                    </a:lnTo>
                    <a:lnTo>
                      <a:pt x="22914" y="500"/>
                    </a:lnTo>
                    <a:lnTo>
                      <a:pt x="22799" y="385"/>
                    </a:lnTo>
                    <a:lnTo>
                      <a:pt x="22658" y="296"/>
                    </a:lnTo>
                    <a:lnTo>
                      <a:pt x="22517" y="206"/>
                    </a:lnTo>
                    <a:lnTo>
                      <a:pt x="22376" y="129"/>
                    </a:lnTo>
                    <a:lnTo>
                      <a:pt x="22210" y="78"/>
                    </a:lnTo>
                    <a:lnTo>
                      <a:pt x="22043" y="27"/>
                    </a:lnTo>
                    <a:lnTo>
                      <a:pt x="218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" name="Google Shape;1826;p36">
              <a:extLst>
                <a:ext uri="{FF2B5EF4-FFF2-40B4-BE49-F238E27FC236}">
                  <a16:creationId xmlns:a16="http://schemas.microsoft.com/office/drawing/2014/main" id="{CEE81D92-B6CB-40A1-AA5F-FE2EE3923B71}"/>
                </a:ext>
              </a:extLst>
            </p:cNvPr>
            <p:cNvSpPr/>
            <p:nvPr/>
          </p:nvSpPr>
          <p:spPr>
            <a:xfrm>
              <a:off x="3954300" y="28083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27;p36">
              <a:extLst>
                <a:ext uri="{FF2B5EF4-FFF2-40B4-BE49-F238E27FC236}">
                  <a16:creationId xmlns:a16="http://schemas.microsoft.com/office/drawing/2014/main" id="{3BBF212B-BB18-9F49-E1AB-0096FA1A7CF0}"/>
                </a:ext>
              </a:extLst>
            </p:cNvPr>
            <p:cNvSpPr/>
            <p:nvPr/>
          </p:nvSpPr>
          <p:spPr>
            <a:xfrm>
              <a:off x="5754525" y="4370450"/>
              <a:ext cx="142200" cy="1422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96AC7-9508-2553-26A8-D5A287E81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1981-9AA8-427A-A759-6F3A0AABB6E0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6D2C0-6957-E84B-4D73-A6B7EEB61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/>
              <a:t>Definitions</a:t>
            </a:r>
            <a:r>
              <a:rPr lang="fr-FR" dirty="0"/>
              <a:t> by </a:t>
            </a:r>
            <a:r>
              <a:rPr lang="fr-FR" dirty="0" err="1"/>
              <a:t>God</a:t>
            </a:r>
            <a:r>
              <a:rPr lang="fr-FR" dirty="0"/>
              <a:t> </a:t>
            </a:r>
            <a:r>
              <a:rPr lang="fr-FR" dirty="0" err="1"/>
              <a:t>Fathers</a:t>
            </a:r>
            <a:r>
              <a:rPr lang="fr-FR" dirty="0"/>
              <a:t> of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94D4C-1FB6-B567-8D68-8112F179E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Tom M. Mitchell:</a:t>
            </a:r>
          </a:p>
          <a:p>
            <a:pPr lvl="1"/>
            <a:r>
              <a:rPr lang="en-US" b="1" dirty="0"/>
              <a:t>"A computer program is said to learn from experience E with respect to some class of tasks T and performance measure P, if its performance at tasks in T, as measured by P, improves with experience E."</a:t>
            </a:r>
            <a:r>
              <a:rPr lang="en-US" dirty="0"/>
              <a:t> — </a:t>
            </a:r>
            <a:r>
              <a:rPr lang="en-US" i="1" dirty="0"/>
              <a:t>Machine Learning (1997)</a:t>
            </a:r>
          </a:p>
          <a:p>
            <a:r>
              <a:rPr lang="en-US" b="1" dirty="0"/>
              <a:t>Geoffrey Hinton</a:t>
            </a:r>
            <a:endParaRPr lang="en-US" dirty="0"/>
          </a:p>
          <a:p>
            <a:pPr lvl="1"/>
            <a:r>
              <a:rPr lang="en-US" b="1" dirty="0"/>
              <a:t>“Deep learning is about learning multiple levels of representation and abstraction that help make sense of data such as images, sound, and text.”</a:t>
            </a:r>
          </a:p>
          <a:p>
            <a:r>
              <a:rPr lang="en-US" b="1" dirty="0"/>
              <a:t>Yann LeCun</a:t>
            </a:r>
            <a:endParaRPr lang="fr-FR" b="1" dirty="0"/>
          </a:p>
          <a:p>
            <a:pPr lvl="1"/>
            <a:r>
              <a:rPr lang="en-US" b="1" dirty="0"/>
              <a:t>“AI is the science of making machines smart.”</a:t>
            </a:r>
            <a:r>
              <a:rPr lang="en-US" dirty="0"/>
              <a:t> </a:t>
            </a:r>
          </a:p>
          <a:p>
            <a:pPr lvl="1"/>
            <a:r>
              <a:rPr lang="en-US" b="1" dirty="0"/>
              <a:t>“Deep learning uses deep neural networks to extract increasingly abstract features from raw data.”</a:t>
            </a:r>
          </a:p>
          <a:p>
            <a:r>
              <a:rPr lang="en-US" b="1" dirty="0"/>
              <a:t>Yoshua Bengio</a:t>
            </a:r>
          </a:p>
          <a:p>
            <a:pPr lvl="1"/>
            <a:r>
              <a:rPr lang="en-US" b="1" dirty="0"/>
              <a:t>“Deep learning is representation learning with multiple levels of abstraction, achieved by composing simple but non-linear modules.”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0618A0-5388-D0E5-6929-E745D5E69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1981-9AA8-427A-A759-6F3A0AABB6E0}" type="slidenum">
              <a:rPr lang="en-US" smtClean="0"/>
              <a:t>16</a:t>
            </a:fld>
            <a:endParaRPr lang="en-US"/>
          </a:p>
        </p:txBody>
      </p:sp>
      <p:sp>
        <p:nvSpPr>
          <p:cNvPr id="5" name="AutoShape 2" descr="Image result for tom mitchell AI">
            <a:extLst>
              <a:ext uri="{FF2B5EF4-FFF2-40B4-BE49-F238E27FC236}">
                <a16:creationId xmlns:a16="http://schemas.microsoft.com/office/drawing/2014/main" id="{DC647C23-42E2-DD82-1935-D78DD6F56E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6940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 Bootcamp</a:t>
            </a:r>
            <a:endParaRPr dirty="0"/>
          </a:p>
        </p:txBody>
      </p:sp>
      <p:grpSp>
        <p:nvGrpSpPr>
          <p:cNvPr id="48" name="Google Shape;48;p15"/>
          <p:cNvGrpSpPr/>
          <p:nvPr/>
        </p:nvGrpSpPr>
        <p:grpSpPr>
          <a:xfrm>
            <a:off x="457194" y="411475"/>
            <a:ext cx="4385617" cy="4733627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23"/>
          <p:cNvSpPr/>
          <p:nvPr/>
        </p:nvSpPr>
        <p:spPr>
          <a:xfrm>
            <a:off x="4894950" y="1363850"/>
            <a:ext cx="807900" cy="807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23"/>
          <p:cNvSpPr/>
          <p:nvPr/>
        </p:nvSpPr>
        <p:spPr>
          <a:xfrm>
            <a:off x="4894950" y="2501163"/>
            <a:ext cx="807900" cy="807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23"/>
          <p:cNvSpPr/>
          <p:nvPr/>
        </p:nvSpPr>
        <p:spPr>
          <a:xfrm>
            <a:off x="4894950" y="3638488"/>
            <a:ext cx="807900" cy="807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AI, Machine Learning &amp; Deep Learning</a:t>
            </a:r>
            <a:endParaRPr dirty="0"/>
          </a:p>
        </p:txBody>
      </p:sp>
      <p:sp>
        <p:nvSpPr>
          <p:cNvPr id="744" name="Google Shape;744;p23"/>
          <p:cNvSpPr/>
          <p:nvPr/>
        </p:nvSpPr>
        <p:spPr>
          <a:xfrm>
            <a:off x="457188" y="1076325"/>
            <a:ext cx="3657600" cy="3657600"/>
          </a:xfrm>
          <a:prstGeom prst="ellipse">
            <a:avLst/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23"/>
          <p:cNvSpPr/>
          <p:nvPr/>
        </p:nvSpPr>
        <p:spPr>
          <a:xfrm>
            <a:off x="919113" y="2000325"/>
            <a:ext cx="2733900" cy="2733900"/>
          </a:xfrm>
          <a:prstGeom prst="ellipse">
            <a:avLst/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23"/>
          <p:cNvSpPr txBox="1"/>
          <p:nvPr/>
        </p:nvSpPr>
        <p:spPr>
          <a:xfrm>
            <a:off x="1609863" y="1342125"/>
            <a:ext cx="1352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Artificial intelligence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7" name="Google Shape;747;p23"/>
          <p:cNvSpPr txBox="1"/>
          <p:nvPr/>
        </p:nvSpPr>
        <p:spPr>
          <a:xfrm>
            <a:off x="1609863" y="2476313"/>
            <a:ext cx="1352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Machine learning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8" name="Google Shape;748;p23"/>
          <p:cNvSpPr/>
          <p:nvPr/>
        </p:nvSpPr>
        <p:spPr>
          <a:xfrm>
            <a:off x="1504948" y="3171975"/>
            <a:ext cx="1562100" cy="1562100"/>
          </a:xfrm>
          <a:prstGeom prst="ellipse">
            <a:avLst/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23"/>
          <p:cNvSpPr txBox="1"/>
          <p:nvPr/>
        </p:nvSpPr>
        <p:spPr>
          <a:xfrm>
            <a:off x="1609863" y="3616763"/>
            <a:ext cx="1352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Deep learning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750" name="Google Shape;750;p23"/>
          <p:cNvGrpSpPr/>
          <p:nvPr/>
        </p:nvGrpSpPr>
        <p:grpSpPr>
          <a:xfrm>
            <a:off x="5062920" y="1531801"/>
            <a:ext cx="472011" cy="472011"/>
            <a:chOff x="1190625" y="238125"/>
            <a:chExt cx="5238750" cy="5238750"/>
          </a:xfrm>
        </p:grpSpPr>
        <p:sp>
          <p:nvSpPr>
            <p:cNvPr id="751" name="Google Shape;751;p23"/>
            <p:cNvSpPr/>
            <p:nvPr/>
          </p:nvSpPr>
          <p:spPr>
            <a:xfrm>
              <a:off x="3807425" y="2386825"/>
              <a:ext cx="1355750" cy="306975"/>
            </a:xfrm>
            <a:custGeom>
              <a:avLst/>
              <a:gdLst/>
              <a:ahLst/>
              <a:cxnLst/>
              <a:rect l="l" t="t" r="r" b="b"/>
              <a:pathLst>
                <a:path w="54230" h="12279" extrusionOk="0">
                  <a:moveTo>
                    <a:pt x="5628" y="0"/>
                  </a:moveTo>
                  <a:lnTo>
                    <a:pt x="5219" y="1740"/>
                  </a:lnTo>
                  <a:lnTo>
                    <a:pt x="4707" y="3377"/>
                  </a:lnTo>
                  <a:lnTo>
                    <a:pt x="4093" y="5014"/>
                  </a:lnTo>
                  <a:lnTo>
                    <a:pt x="3480" y="6549"/>
                  </a:lnTo>
                  <a:lnTo>
                    <a:pt x="2661" y="8083"/>
                  </a:lnTo>
                  <a:lnTo>
                    <a:pt x="1842" y="9516"/>
                  </a:lnTo>
                  <a:lnTo>
                    <a:pt x="922" y="10948"/>
                  </a:lnTo>
                  <a:lnTo>
                    <a:pt x="1" y="12279"/>
                  </a:lnTo>
                  <a:lnTo>
                    <a:pt x="51058" y="12279"/>
                  </a:lnTo>
                  <a:lnTo>
                    <a:pt x="52081" y="9209"/>
                  </a:lnTo>
                  <a:lnTo>
                    <a:pt x="53002" y="6242"/>
                  </a:lnTo>
                  <a:lnTo>
                    <a:pt x="53718" y="3172"/>
                  </a:lnTo>
                  <a:lnTo>
                    <a:pt x="54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2735625" y="1772900"/>
              <a:ext cx="920900" cy="920900"/>
            </a:xfrm>
            <a:custGeom>
              <a:avLst/>
              <a:gdLst/>
              <a:ahLst/>
              <a:cxnLst/>
              <a:rect l="l" t="t" r="r" b="b"/>
              <a:pathLst>
                <a:path w="36836" h="36836" extrusionOk="0">
                  <a:moveTo>
                    <a:pt x="24558" y="12279"/>
                  </a:moveTo>
                  <a:lnTo>
                    <a:pt x="24558" y="24557"/>
                  </a:lnTo>
                  <a:lnTo>
                    <a:pt x="12279" y="24557"/>
                  </a:lnTo>
                  <a:lnTo>
                    <a:pt x="12279" y="12279"/>
                  </a:lnTo>
                  <a:close/>
                  <a:moveTo>
                    <a:pt x="18418" y="1"/>
                  </a:moveTo>
                  <a:lnTo>
                    <a:pt x="16474" y="103"/>
                  </a:lnTo>
                  <a:lnTo>
                    <a:pt x="14735" y="410"/>
                  </a:lnTo>
                  <a:lnTo>
                    <a:pt x="12893" y="819"/>
                  </a:lnTo>
                  <a:lnTo>
                    <a:pt x="11256" y="1433"/>
                  </a:lnTo>
                  <a:lnTo>
                    <a:pt x="9619" y="2252"/>
                  </a:lnTo>
                  <a:lnTo>
                    <a:pt x="8084" y="3173"/>
                  </a:lnTo>
                  <a:lnTo>
                    <a:pt x="6652" y="4196"/>
                  </a:lnTo>
                  <a:lnTo>
                    <a:pt x="5424" y="5424"/>
                  </a:lnTo>
                  <a:lnTo>
                    <a:pt x="4196" y="6754"/>
                  </a:lnTo>
                  <a:lnTo>
                    <a:pt x="3173" y="8084"/>
                  </a:lnTo>
                  <a:lnTo>
                    <a:pt x="2252" y="9619"/>
                  </a:lnTo>
                  <a:lnTo>
                    <a:pt x="1433" y="11256"/>
                  </a:lnTo>
                  <a:lnTo>
                    <a:pt x="819" y="12995"/>
                  </a:lnTo>
                  <a:lnTo>
                    <a:pt x="410" y="14735"/>
                  </a:lnTo>
                  <a:lnTo>
                    <a:pt x="103" y="16576"/>
                  </a:lnTo>
                  <a:lnTo>
                    <a:pt x="1" y="18418"/>
                  </a:lnTo>
                  <a:lnTo>
                    <a:pt x="103" y="20362"/>
                  </a:lnTo>
                  <a:lnTo>
                    <a:pt x="410" y="22204"/>
                  </a:lnTo>
                  <a:lnTo>
                    <a:pt x="819" y="23943"/>
                  </a:lnTo>
                  <a:lnTo>
                    <a:pt x="1433" y="25580"/>
                  </a:lnTo>
                  <a:lnTo>
                    <a:pt x="2252" y="27218"/>
                  </a:lnTo>
                  <a:lnTo>
                    <a:pt x="3173" y="28752"/>
                  </a:lnTo>
                  <a:lnTo>
                    <a:pt x="4196" y="30185"/>
                  </a:lnTo>
                  <a:lnTo>
                    <a:pt x="5424" y="31515"/>
                  </a:lnTo>
                  <a:lnTo>
                    <a:pt x="6652" y="32640"/>
                  </a:lnTo>
                  <a:lnTo>
                    <a:pt x="8084" y="33766"/>
                  </a:lnTo>
                  <a:lnTo>
                    <a:pt x="9619" y="34687"/>
                  </a:lnTo>
                  <a:lnTo>
                    <a:pt x="11256" y="35403"/>
                  </a:lnTo>
                  <a:lnTo>
                    <a:pt x="12893" y="36017"/>
                  </a:lnTo>
                  <a:lnTo>
                    <a:pt x="14735" y="36529"/>
                  </a:lnTo>
                  <a:lnTo>
                    <a:pt x="16474" y="36733"/>
                  </a:lnTo>
                  <a:lnTo>
                    <a:pt x="18418" y="36836"/>
                  </a:lnTo>
                  <a:lnTo>
                    <a:pt x="20260" y="36733"/>
                  </a:lnTo>
                  <a:lnTo>
                    <a:pt x="22102" y="36529"/>
                  </a:lnTo>
                  <a:lnTo>
                    <a:pt x="23944" y="36017"/>
                  </a:lnTo>
                  <a:lnTo>
                    <a:pt x="25581" y="35403"/>
                  </a:lnTo>
                  <a:lnTo>
                    <a:pt x="27218" y="34687"/>
                  </a:lnTo>
                  <a:lnTo>
                    <a:pt x="28753" y="33766"/>
                  </a:lnTo>
                  <a:lnTo>
                    <a:pt x="30185" y="32640"/>
                  </a:lnTo>
                  <a:lnTo>
                    <a:pt x="31413" y="31515"/>
                  </a:lnTo>
                  <a:lnTo>
                    <a:pt x="32641" y="30185"/>
                  </a:lnTo>
                  <a:lnTo>
                    <a:pt x="33664" y="28752"/>
                  </a:lnTo>
                  <a:lnTo>
                    <a:pt x="34585" y="27218"/>
                  </a:lnTo>
                  <a:lnTo>
                    <a:pt x="35403" y="25580"/>
                  </a:lnTo>
                  <a:lnTo>
                    <a:pt x="36017" y="23943"/>
                  </a:lnTo>
                  <a:lnTo>
                    <a:pt x="36427" y="22204"/>
                  </a:lnTo>
                  <a:lnTo>
                    <a:pt x="36734" y="20362"/>
                  </a:lnTo>
                  <a:lnTo>
                    <a:pt x="36836" y="18418"/>
                  </a:lnTo>
                  <a:lnTo>
                    <a:pt x="36734" y="16576"/>
                  </a:lnTo>
                  <a:lnTo>
                    <a:pt x="36427" y="14735"/>
                  </a:lnTo>
                  <a:lnTo>
                    <a:pt x="36017" y="12995"/>
                  </a:lnTo>
                  <a:lnTo>
                    <a:pt x="35403" y="11256"/>
                  </a:lnTo>
                  <a:lnTo>
                    <a:pt x="34585" y="9619"/>
                  </a:lnTo>
                  <a:lnTo>
                    <a:pt x="33664" y="8084"/>
                  </a:lnTo>
                  <a:lnTo>
                    <a:pt x="32641" y="6754"/>
                  </a:lnTo>
                  <a:lnTo>
                    <a:pt x="31413" y="5424"/>
                  </a:lnTo>
                  <a:lnTo>
                    <a:pt x="30185" y="4196"/>
                  </a:lnTo>
                  <a:lnTo>
                    <a:pt x="28753" y="3173"/>
                  </a:lnTo>
                  <a:lnTo>
                    <a:pt x="27218" y="2252"/>
                  </a:lnTo>
                  <a:lnTo>
                    <a:pt x="25581" y="1433"/>
                  </a:lnTo>
                  <a:lnTo>
                    <a:pt x="23944" y="819"/>
                  </a:lnTo>
                  <a:lnTo>
                    <a:pt x="22102" y="410"/>
                  </a:lnTo>
                  <a:lnTo>
                    <a:pt x="20260" y="103"/>
                  </a:lnTo>
                  <a:lnTo>
                    <a:pt x="18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1190625" y="238125"/>
              <a:ext cx="3893275" cy="5238750"/>
            </a:xfrm>
            <a:custGeom>
              <a:avLst/>
              <a:gdLst/>
              <a:ahLst/>
              <a:cxnLst/>
              <a:rect l="l" t="t" r="r" b="b"/>
              <a:pathLst>
                <a:path w="155731" h="209550" extrusionOk="0">
                  <a:moveTo>
                    <a:pt x="86358" y="0"/>
                  </a:moveTo>
                  <a:lnTo>
                    <a:pt x="82879" y="102"/>
                  </a:lnTo>
                  <a:lnTo>
                    <a:pt x="79502" y="307"/>
                  </a:lnTo>
                  <a:lnTo>
                    <a:pt x="76228" y="716"/>
                  </a:lnTo>
                  <a:lnTo>
                    <a:pt x="72851" y="1228"/>
                  </a:lnTo>
                  <a:lnTo>
                    <a:pt x="69679" y="1842"/>
                  </a:lnTo>
                  <a:lnTo>
                    <a:pt x="66508" y="2660"/>
                  </a:lnTo>
                  <a:lnTo>
                    <a:pt x="63438" y="3581"/>
                  </a:lnTo>
                  <a:lnTo>
                    <a:pt x="60368" y="4604"/>
                  </a:lnTo>
                  <a:lnTo>
                    <a:pt x="57401" y="5832"/>
                  </a:lnTo>
                  <a:lnTo>
                    <a:pt x="54536" y="7060"/>
                  </a:lnTo>
                  <a:lnTo>
                    <a:pt x="51671" y="8493"/>
                  </a:lnTo>
                  <a:lnTo>
                    <a:pt x="48909" y="10027"/>
                  </a:lnTo>
                  <a:lnTo>
                    <a:pt x="46248" y="11664"/>
                  </a:lnTo>
                  <a:lnTo>
                    <a:pt x="43690" y="13404"/>
                  </a:lnTo>
                  <a:lnTo>
                    <a:pt x="41235" y="15246"/>
                  </a:lnTo>
                  <a:lnTo>
                    <a:pt x="38779" y="17190"/>
                  </a:lnTo>
                  <a:lnTo>
                    <a:pt x="36426" y="19236"/>
                  </a:lnTo>
                  <a:lnTo>
                    <a:pt x="34277" y="21385"/>
                  </a:lnTo>
                  <a:lnTo>
                    <a:pt x="32128" y="23636"/>
                  </a:lnTo>
                  <a:lnTo>
                    <a:pt x="30082" y="25989"/>
                  </a:lnTo>
                  <a:lnTo>
                    <a:pt x="28138" y="28342"/>
                  </a:lnTo>
                  <a:lnTo>
                    <a:pt x="26296" y="30798"/>
                  </a:lnTo>
                  <a:lnTo>
                    <a:pt x="24557" y="33356"/>
                  </a:lnTo>
                  <a:lnTo>
                    <a:pt x="22920" y="35914"/>
                  </a:lnTo>
                  <a:lnTo>
                    <a:pt x="21385" y="38574"/>
                  </a:lnTo>
                  <a:lnTo>
                    <a:pt x="20055" y="41235"/>
                  </a:lnTo>
                  <a:lnTo>
                    <a:pt x="18724" y="43997"/>
                  </a:lnTo>
                  <a:lnTo>
                    <a:pt x="17599" y="46862"/>
                  </a:lnTo>
                  <a:lnTo>
                    <a:pt x="16576" y="49727"/>
                  </a:lnTo>
                  <a:lnTo>
                    <a:pt x="15655" y="52694"/>
                  </a:lnTo>
                  <a:lnTo>
                    <a:pt x="14836" y="55559"/>
                  </a:lnTo>
                  <a:lnTo>
                    <a:pt x="14120" y="58629"/>
                  </a:lnTo>
                  <a:lnTo>
                    <a:pt x="13711" y="60778"/>
                  </a:lnTo>
                  <a:lnTo>
                    <a:pt x="13404" y="62926"/>
                  </a:lnTo>
                  <a:lnTo>
                    <a:pt x="13097" y="65177"/>
                  </a:lnTo>
                  <a:lnTo>
                    <a:pt x="12892" y="67326"/>
                  </a:lnTo>
                  <a:lnTo>
                    <a:pt x="12790" y="69475"/>
                  </a:lnTo>
                  <a:lnTo>
                    <a:pt x="12688" y="71624"/>
                  </a:lnTo>
                  <a:lnTo>
                    <a:pt x="12688" y="73772"/>
                  </a:lnTo>
                  <a:lnTo>
                    <a:pt x="12688" y="75921"/>
                  </a:lnTo>
                  <a:lnTo>
                    <a:pt x="12790" y="78070"/>
                  </a:lnTo>
                  <a:lnTo>
                    <a:pt x="12995" y="80218"/>
                  </a:lnTo>
                  <a:lnTo>
                    <a:pt x="13199" y="82367"/>
                  </a:lnTo>
                  <a:lnTo>
                    <a:pt x="13506" y="84516"/>
                  </a:lnTo>
                  <a:lnTo>
                    <a:pt x="13813" y="86562"/>
                  </a:lnTo>
                  <a:lnTo>
                    <a:pt x="14222" y="88711"/>
                  </a:lnTo>
                  <a:lnTo>
                    <a:pt x="14734" y="90757"/>
                  </a:lnTo>
                  <a:lnTo>
                    <a:pt x="15246" y="92804"/>
                  </a:lnTo>
                  <a:lnTo>
                    <a:pt x="0" y="118383"/>
                  </a:lnTo>
                  <a:lnTo>
                    <a:pt x="24966" y="136187"/>
                  </a:lnTo>
                  <a:lnTo>
                    <a:pt x="24966" y="171896"/>
                  </a:lnTo>
                  <a:lnTo>
                    <a:pt x="49523" y="171896"/>
                  </a:lnTo>
                  <a:lnTo>
                    <a:pt x="49523" y="209550"/>
                  </a:lnTo>
                  <a:lnTo>
                    <a:pt x="135471" y="209550"/>
                  </a:lnTo>
                  <a:lnTo>
                    <a:pt x="135471" y="184072"/>
                  </a:lnTo>
                  <a:lnTo>
                    <a:pt x="135573" y="179775"/>
                  </a:lnTo>
                  <a:lnTo>
                    <a:pt x="135675" y="175478"/>
                  </a:lnTo>
                  <a:lnTo>
                    <a:pt x="135982" y="171078"/>
                  </a:lnTo>
                  <a:lnTo>
                    <a:pt x="136392" y="166678"/>
                  </a:lnTo>
                  <a:lnTo>
                    <a:pt x="136903" y="162278"/>
                  </a:lnTo>
                  <a:lnTo>
                    <a:pt x="137620" y="157776"/>
                  </a:lnTo>
                  <a:lnTo>
                    <a:pt x="138336" y="153274"/>
                  </a:lnTo>
                  <a:lnTo>
                    <a:pt x="139257" y="148670"/>
                  </a:lnTo>
                  <a:lnTo>
                    <a:pt x="140280" y="144066"/>
                  </a:lnTo>
                  <a:lnTo>
                    <a:pt x="141405" y="139359"/>
                  </a:lnTo>
                  <a:lnTo>
                    <a:pt x="142735" y="134652"/>
                  </a:lnTo>
                  <a:lnTo>
                    <a:pt x="144066" y="129946"/>
                  </a:lnTo>
                  <a:lnTo>
                    <a:pt x="145600" y="125137"/>
                  </a:lnTo>
                  <a:lnTo>
                    <a:pt x="147238" y="120328"/>
                  </a:lnTo>
                  <a:lnTo>
                    <a:pt x="149079" y="115416"/>
                  </a:lnTo>
                  <a:lnTo>
                    <a:pt x="150921" y="110505"/>
                  </a:lnTo>
                  <a:lnTo>
                    <a:pt x="78684" y="110505"/>
                  </a:lnTo>
                  <a:lnTo>
                    <a:pt x="77046" y="110403"/>
                  </a:lnTo>
                  <a:lnTo>
                    <a:pt x="75512" y="110198"/>
                  </a:lnTo>
                  <a:lnTo>
                    <a:pt x="73977" y="109891"/>
                  </a:lnTo>
                  <a:lnTo>
                    <a:pt x="72544" y="109584"/>
                  </a:lnTo>
                  <a:lnTo>
                    <a:pt x="71112" y="109175"/>
                  </a:lnTo>
                  <a:lnTo>
                    <a:pt x="69679" y="108663"/>
                  </a:lnTo>
                  <a:lnTo>
                    <a:pt x="68247" y="108152"/>
                  </a:lnTo>
                  <a:lnTo>
                    <a:pt x="66917" y="107538"/>
                  </a:lnTo>
                  <a:lnTo>
                    <a:pt x="65587" y="106821"/>
                  </a:lnTo>
                  <a:lnTo>
                    <a:pt x="64257" y="106105"/>
                  </a:lnTo>
                  <a:lnTo>
                    <a:pt x="63029" y="105287"/>
                  </a:lnTo>
                  <a:lnTo>
                    <a:pt x="61801" y="104468"/>
                  </a:lnTo>
                  <a:lnTo>
                    <a:pt x="60675" y="103547"/>
                  </a:lnTo>
                  <a:lnTo>
                    <a:pt x="59550" y="102524"/>
                  </a:lnTo>
                  <a:lnTo>
                    <a:pt x="58527" y="101501"/>
                  </a:lnTo>
                  <a:lnTo>
                    <a:pt x="57503" y="100478"/>
                  </a:lnTo>
                  <a:lnTo>
                    <a:pt x="56480" y="99352"/>
                  </a:lnTo>
                  <a:lnTo>
                    <a:pt x="55662" y="98227"/>
                  </a:lnTo>
                  <a:lnTo>
                    <a:pt x="54741" y="96999"/>
                  </a:lnTo>
                  <a:lnTo>
                    <a:pt x="53922" y="95771"/>
                  </a:lnTo>
                  <a:lnTo>
                    <a:pt x="53206" y="94441"/>
                  </a:lnTo>
                  <a:lnTo>
                    <a:pt x="52592" y="93111"/>
                  </a:lnTo>
                  <a:lnTo>
                    <a:pt x="51978" y="91780"/>
                  </a:lnTo>
                  <a:lnTo>
                    <a:pt x="51364" y="90348"/>
                  </a:lnTo>
                  <a:lnTo>
                    <a:pt x="50853" y="88916"/>
                  </a:lnTo>
                  <a:lnTo>
                    <a:pt x="50443" y="87483"/>
                  </a:lnTo>
                  <a:lnTo>
                    <a:pt x="50136" y="86051"/>
                  </a:lnTo>
                  <a:lnTo>
                    <a:pt x="49830" y="84516"/>
                  </a:lnTo>
                  <a:lnTo>
                    <a:pt x="49625" y="82981"/>
                  </a:lnTo>
                  <a:lnTo>
                    <a:pt x="49523" y="81446"/>
                  </a:lnTo>
                  <a:lnTo>
                    <a:pt x="49523" y="79809"/>
                  </a:lnTo>
                  <a:lnTo>
                    <a:pt x="49523" y="78274"/>
                  </a:lnTo>
                  <a:lnTo>
                    <a:pt x="49625" y="76740"/>
                  </a:lnTo>
                  <a:lnTo>
                    <a:pt x="49830" y="75205"/>
                  </a:lnTo>
                  <a:lnTo>
                    <a:pt x="50136" y="73670"/>
                  </a:lnTo>
                  <a:lnTo>
                    <a:pt x="50443" y="72135"/>
                  </a:lnTo>
                  <a:lnTo>
                    <a:pt x="50853" y="70703"/>
                  </a:lnTo>
                  <a:lnTo>
                    <a:pt x="51364" y="69270"/>
                  </a:lnTo>
                  <a:lnTo>
                    <a:pt x="51978" y="67838"/>
                  </a:lnTo>
                  <a:lnTo>
                    <a:pt x="52592" y="66508"/>
                  </a:lnTo>
                  <a:lnTo>
                    <a:pt x="53206" y="65177"/>
                  </a:lnTo>
                  <a:lnTo>
                    <a:pt x="53922" y="63950"/>
                  </a:lnTo>
                  <a:lnTo>
                    <a:pt x="54741" y="62722"/>
                  </a:lnTo>
                  <a:lnTo>
                    <a:pt x="55662" y="61494"/>
                  </a:lnTo>
                  <a:lnTo>
                    <a:pt x="56480" y="60266"/>
                  </a:lnTo>
                  <a:lnTo>
                    <a:pt x="57503" y="59243"/>
                  </a:lnTo>
                  <a:lnTo>
                    <a:pt x="58527" y="58117"/>
                  </a:lnTo>
                  <a:lnTo>
                    <a:pt x="59550" y="57094"/>
                  </a:lnTo>
                  <a:lnTo>
                    <a:pt x="60675" y="56173"/>
                  </a:lnTo>
                  <a:lnTo>
                    <a:pt x="61801" y="55252"/>
                  </a:lnTo>
                  <a:lnTo>
                    <a:pt x="63029" y="54332"/>
                  </a:lnTo>
                  <a:lnTo>
                    <a:pt x="64257" y="53615"/>
                  </a:lnTo>
                  <a:lnTo>
                    <a:pt x="65587" y="52797"/>
                  </a:lnTo>
                  <a:lnTo>
                    <a:pt x="66917" y="52183"/>
                  </a:lnTo>
                  <a:lnTo>
                    <a:pt x="68247" y="51569"/>
                  </a:lnTo>
                  <a:lnTo>
                    <a:pt x="69679" y="50955"/>
                  </a:lnTo>
                  <a:lnTo>
                    <a:pt x="71112" y="50546"/>
                  </a:lnTo>
                  <a:lnTo>
                    <a:pt x="72544" y="50136"/>
                  </a:lnTo>
                  <a:lnTo>
                    <a:pt x="73977" y="49727"/>
                  </a:lnTo>
                  <a:lnTo>
                    <a:pt x="75512" y="49523"/>
                  </a:lnTo>
                  <a:lnTo>
                    <a:pt x="77046" y="49318"/>
                  </a:lnTo>
                  <a:lnTo>
                    <a:pt x="78684" y="49216"/>
                  </a:lnTo>
                  <a:lnTo>
                    <a:pt x="80218" y="49113"/>
                  </a:lnTo>
                  <a:lnTo>
                    <a:pt x="155730" y="49113"/>
                  </a:lnTo>
                  <a:lnTo>
                    <a:pt x="154707" y="46453"/>
                  </a:lnTo>
                  <a:lnTo>
                    <a:pt x="153684" y="43895"/>
                  </a:lnTo>
                  <a:lnTo>
                    <a:pt x="152456" y="41337"/>
                  </a:lnTo>
                  <a:lnTo>
                    <a:pt x="151228" y="38881"/>
                  </a:lnTo>
                  <a:lnTo>
                    <a:pt x="149898" y="36426"/>
                  </a:lnTo>
                  <a:lnTo>
                    <a:pt x="148363" y="34072"/>
                  </a:lnTo>
                  <a:lnTo>
                    <a:pt x="146828" y="31719"/>
                  </a:lnTo>
                  <a:lnTo>
                    <a:pt x="145191" y="29468"/>
                  </a:lnTo>
                  <a:lnTo>
                    <a:pt x="143554" y="27319"/>
                  </a:lnTo>
                  <a:lnTo>
                    <a:pt x="141712" y="25171"/>
                  </a:lnTo>
                  <a:lnTo>
                    <a:pt x="139871" y="23124"/>
                  </a:lnTo>
                  <a:lnTo>
                    <a:pt x="137926" y="21078"/>
                  </a:lnTo>
                  <a:lnTo>
                    <a:pt x="135880" y="19236"/>
                  </a:lnTo>
                  <a:lnTo>
                    <a:pt x="133834" y="17394"/>
                  </a:lnTo>
                  <a:lnTo>
                    <a:pt x="131685" y="15655"/>
                  </a:lnTo>
                  <a:lnTo>
                    <a:pt x="129434" y="13915"/>
                  </a:lnTo>
                  <a:lnTo>
                    <a:pt x="127081" y="12381"/>
                  </a:lnTo>
                  <a:lnTo>
                    <a:pt x="124727" y="10846"/>
                  </a:lnTo>
                  <a:lnTo>
                    <a:pt x="122374" y="9413"/>
                  </a:lnTo>
                  <a:lnTo>
                    <a:pt x="119918" y="8083"/>
                  </a:lnTo>
                  <a:lnTo>
                    <a:pt x="117360" y="6855"/>
                  </a:lnTo>
                  <a:lnTo>
                    <a:pt x="114700" y="5730"/>
                  </a:lnTo>
                  <a:lnTo>
                    <a:pt x="112142" y="4707"/>
                  </a:lnTo>
                  <a:lnTo>
                    <a:pt x="109379" y="3786"/>
                  </a:lnTo>
                  <a:lnTo>
                    <a:pt x="106719" y="2865"/>
                  </a:lnTo>
                  <a:lnTo>
                    <a:pt x="103854" y="2149"/>
                  </a:lnTo>
                  <a:lnTo>
                    <a:pt x="101092" y="1535"/>
                  </a:lnTo>
                  <a:lnTo>
                    <a:pt x="98227" y="1023"/>
                  </a:lnTo>
                  <a:lnTo>
                    <a:pt x="95259" y="614"/>
                  </a:lnTo>
                  <a:lnTo>
                    <a:pt x="92292" y="307"/>
                  </a:lnTo>
                  <a:lnTo>
                    <a:pt x="89325" y="102"/>
                  </a:lnTo>
                  <a:lnTo>
                    <a:pt x="86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3807425" y="1772900"/>
              <a:ext cx="1383900" cy="306975"/>
            </a:xfrm>
            <a:custGeom>
              <a:avLst/>
              <a:gdLst/>
              <a:ahLst/>
              <a:cxnLst/>
              <a:rect l="l" t="t" r="r" b="b"/>
              <a:pathLst>
                <a:path w="55356" h="12279" extrusionOk="0">
                  <a:moveTo>
                    <a:pt x="1" y="1"/>
                  </a:moveTo>
                  <a:lnTo>
                    <a:pt x="922" y="1433"/>
                  </a:lnTo>
                  <a:lnTo>
                    <a:pt x="1842" y="2763"/>
                  </a:lnTo>
                  <a:lnTo>
                    <a:pt x="2661" y="4298"/>
                  </a:lnTo>
                  <a:lnTo>
                    <a:pt x="3480" y="5833"/>
                  </a:lnTo>
                  <a:lnTo>
                    <a:pt x="4093" y="7368"/>
                  </a:lnTo>
                  <a:lnTo>
                    <a:pt x="4707" y="9005"/>
                  </a:lnTo>
                  <a:lnTo>
                    <a:pt x="5219" y="10642"/>
                  </a:lnTo>
                  <a:lnTo>
                    <a:pt x="5628" y="12279"/>
                  </a:lnTo>
                  <a:lnTo>
                    <a:pt x="55355" y="12279"/>
                  </a:lnTo>
                  <a:lnTo>
                    <a:pt x="55253" y="9209"/>
                  </a:lnTo>
                  <a:lnTo>
                    <a:pt x="55048" y="6140"/>
                  </a:lnTo>
                  <a:lnTo>
                    <a:pt x="54742" y="3070"/>
                  </a:lnTo>
                  <a:lnTo>
                    <a:pt x="54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3"/>
            <p:cNvSpPr/>
            <p:nvPr/>
          </p:nvSpPr>
          <p:spPr>
            <a:xfrm>
              <a:off x="5083875" y="545075"/>
              <a:ext cx="1345500" cy="1227850"/>
            </a:xfrm>
            <a:custGeom>
              <a:avLst/>
              <a:gdLst/>
              <a:ahLst/>
              <a:cxnLst/>
              <a:rect l="l" t="t" r="r" b="b"/>
              <a:pathLst>
                <a:path w="53820" h="49114" extrusionOk="0">
                  <a:moveTo>
                    <a:pt x="34993" y="0"/>
                  </a:moveTo>
                  <a:lnTo>
                    <a:pt x="33152" y="103"/>
                  </a:lnTo>
                  <a:lnTo>
                    <a:pt x="31310" y="410"/>
                  </a:lnTo>
                  <a:lnTo>
                    <a:pt x="29468" y="819"/>
                  </a:lnTo>
                  <a:lnTo>
                    <a:pt x="27831" y="1433"/>
                  </a:lnTo>
                  <a:lnTo>
                    <a:pt x="26194" y="2251"/>
                  </a:lnTo>
                  <a:lnTo>
                    <a:pt x="24659" y="3172"/>
                  </a:lnTo>
                  <a:lnTo>
                    <a:pt x="23227" y="4195"/>
                  </a:lnTo>
                  <a:lnTo>
                    <a:pt x="21999" y="5423"/>
                  </a:lnTo>
                  <a:lnTo>
                    <a:pt x="20771" y="6753"/>
                  </a:lnTo>
                  <a:lnTo>
                    <a:pt x="19748" y="8186"/>
                  </a:lnTo>
                  <a:lnTo>
                    <a:pt x="18827" y="9618"/>
                  </a:lnTo>
                  <a:lnTo>
                    <a:pt x="18008" y="11255"/>
                  </a:lnTo>
                  <a:lnTo>
                    <a:pt x="17394" y="12995"/>
                  </a:lnTo>
                  <a:lnTo>
                    <a:pt x="16985" y="14734"/>
                  </a:lnTo>
                  <a:lnTo>
                    <a:pt x="16678" y="16576"/>
                  </a:lnTo>
                  <a:lnTo>
                    <a:pt x="16576" y="18418"/>
                  </a:lnTo>
                  <a:lnTo>
                    <a:pt x="16678" y="20567"/>
                  </a:lnTo>
                  <a:lnTo>
                    <a:pt x="16985" y="22511"/>
                  </a:lnTo>
                  <a:lnTo>
                    <a:pt x="17599" y="24455"/>
                  </a:lnTo>
                  <a:lnTo>
                    <a:pt x="18315" y="26399"/>
                  </a:lnTo>
                  <a:lnTo>
                    <a:pt x="7879" y="36835"/>
                  </a:lnTo>
                  <a:lnTo>
                    <a:pt x="0" y="36835"/>
                  </a:lnTo>
                  <a:lnTo>
                    <a:pt x="1023" y="39803"/>
                  </a:lnTo>
                  <a:lnTo>
                    <a:pt x="1944" y="42872"/>
                  </a:lnTo>
                  <a:lnTo>
                    <a:pt x="2660" y="45942"/>
                  </a:lnTo>
                  <a:lnTo>
                    <a:pt x="3172" y="49114"/>
                  </a:lnTo>
                  <a:lnTo>
                    <a:pt x="12995" y="49114"/>
                  </a:lnTo>
                  <a:lnTo>
                    <a:pt x="27115" y="35096"/>
                  </a:lnTo>
                  <a:lnTo>
                    <a:pt x="28956" y="35812"/>
                  </a:lnTo>
                  <a:lnTo>
                    <a:pt x="30900" y="36426"/>
                  </a:lnTo>
                  <a:lnTo>
                    <a:pt x="32845" y="36733"/>
                  </a:lnTo>
                  <a:lnTo>
                    <a:pt x="34993" y="36835"/>
                  </a:lnTo>
                  <a:lnTo>
                    <a:pt x="36835" y="36733"/>
                  </a:lnTo>
                  <a:lnTo>
                    <a:pt x="38677" y="36528"/>
                  </a:lnTo>
                  <a:lnTo>
                    <a:pt x="40518" y="36017"/>
                  </a:lnTo>
                  <a:lnTo>
                    <a:pt x="42258" y="35403"/>
                  </a:lnTo>
                  <a:lnTo>
                    <a:pt x="43895" y="34584"/>
                  </a:lnTo>
                  <a:lnTo>
                    <a:pt x="45430" y="33663"/>
                  </a:lnTo>
                  <a:lnTo>
                    <a:pt x="46862" y="32640"/>
                  </a:lnTo>
                  <a:lnTo>
                    <a:pt x="48192" y="31412"/>
                  </a:lnTo>
                  <a:lnTo>
                    <a:pt x="49420" y="30185"/>
                  </a:lnTo>
                  <a:lnTo>
                    <a:pt x="50546" y="28752"/>
                  </a:lnTo>
                  <a:lnTo>
                    <a:pt x="51467" y="27217"/>
                  </a:lnTo>
                  <a:lnTo>
                    <a:pt x="52285" y="25580"/>
                  </a:lnTo>
                  <a:lnTo>
                    <a:pt x="52899" y="23943"/>
                  </a:lnTo>
                  <a:lnTo>
                    <a:pt x="53411" y="22101"/>
                  </a:lnTo>
                  <a:lnTo>
                    <a:pt x="53718" y="20362"/>
                  </a:lnTo>
                  <a:lnTo>
                    <a:pt x="53820" y="18418"/>
                  </a:lnTo>
                  <a:lnTo>
                    <a:pt x="53718" y="16576"/>
                  </a:lnTo>
                  <a:lnTo>
                    <a:pt x="53411" y="14734"/>
                  </a:lnTo>
                  <a:lnTo>
                    <a:pt x="52899" y="12995"/>
                  </a:lnTo>
                  <a:lnTo>
                    <a:pt x="52285" y="11255"/>
                  </a:lnTo>
                  <a:lnTo>
                    <a:pt x="51467" y="9618"/>
                  </a:lnTo>
                  <a:lnTo>
                    <a:pt x="50546" y="8186"/>
                  </a:lnTo>
                  <a:lnTo>
                    <a:pt x="49420" y="6753"/>
                  </a:lnTo>
                  <a:lnTo>
                    <a:pt x="48192" y="5423"/>
                  </a:lnTo>
                  <a:lnTo>
                    <a:pt x="46862" y="4195"/>
                  </a:lnTo>
                  <a:lnTo>
                    <a:pt x="45430" y="3172"/>
                  </a:lnTo>
                  <a:lnTo>
                    <a:pt x="43895" y="2251"/>
                  </a:lnTo>
                  <a:lnTo>
                    <a:pt x="42258" y="1433"/>
                  </a:lnTo>
                  <a:lnTo>
                    <a:pt x="40518" y="819"/>
                  </a:lnTo>
                  <a:lnTo>
                    <a:pt x="38677" y="410"/>
                  </a:lnTo>
                  <a:lnTo>
                    <a:pt x="36835" y="103"/>
                  </a:lnTo>
                  <a:lnTo>
                    <a:pt x="34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3"/>
            <p:cNvSpPr/>
            <p:nvPr/>
          </p:nvSpPr>
          <p:spPr>
            <a:xfrm>
              <a:off x="5163150" y="1772900"/>
              <a:ext cx="1266225" cy="920900"/>
            </a:xfrm>
            <a:custGeom>
              <a:avLst/>
              <a:gdLst/>
              <a:ahLst/>
              <a:cxnLst/>
              <a:rect l="l" t="t" r="r" b="b"/>
              <a:pathLst>
                <a:path w="50649" h="36836" extrusionOk="0">
                  <a:moveTo>
                    <a:pt x="31822" y="1"/>
                  </a:moveTo>
                  <a:lnTo>
                    <a:pt x="30287" y="103"/>
                  </a:lnTo>
                  <a:lnTo>
                    <a:pt x="28855" y="205"/>
                  </a:lnTo>
                  <a:lnTo>
                    <a:pt x="27423" y="512"/>
                  </a:lnTo>
                  <a:lnTo>
                    <a:pt x="26092" y="921"/>
                  </a:lnTo>
                  <a:lnTo>
                    <a:pt x="24762" y="1433"/>
                  </a:lnTo>
                  <a:lnTo>
                    <a:pt x="23432" y="2047"/>
                  </a:lnTo>
                  <a:lnTo>
                    <a:pt x="22204" y="2661"/>
                  </a:lnTo>
                  <a:lnTo>
                    <a:pt x="21079" y="3479"/>
                  </a:lnTo>
                  <a:lnTo>
                    <a:pt x="19953" y="4298"/>
                  </a:lnTo>
                  <a:lnTo>
                    <a:pt x="18930" y="5321"/>
                  </a:lnTo>
                  <a:lnTo>
                    <a:pt x="18009" y="6242"/>
                  </a:lnTo>
                  <a:lnTo>
                    <a:pt x="17088" y="7368"/>
                  </a:lnTo>
                  <a:lnTo>
                    <a:pt x="16270" y="8493"/>
                  </a:lnTo>
                  <a:lnTo>
                    <a:pt x="15553" y="9721"/>
                  </a:lnTo>
                  <a:lnTo>
                    <a:pt x="14940" y="10949"/>
                  </a:lnTo>
                  <a:lnTo>
                    <a:pt x="14428" y="12279"/>
                  </a:lnTo>
                  <a:lnTo>
                    <a:pt x="1126" y="12279"/>
                  </a:lnTo>
                  <a:lnTo>
                    <a:pt x="1024" y="15451"/>
                  </a:lnTo>
                  <a:lnTo>
                    <a:pt x="819" y="18520"/>
                  </a:lnTo>
                  <a:lnTo>
                    <a:pt x="513" y="21488"/>
                  </a:lnTo>
                  <a:lnTo>
                    <a:pt x="1" y="24557"/>
                  </a:lnTo>
                  <a:lnTo>
                    <a:pt x="14428" y="24557"/>
                  </a:lnTo>
                  <a:lnTo>
                    <a:pt x="14940" y="25887"/>
                  </a:lnTo>
                  <a:lnTo>
                    <a:pt x="15553" y="27115"/>
                  </a:lnTo>
                  <a:lnTo>
                    <a:pt x="16270" y="28343"/>
                  </a:lnTo>
                  <a:lnTo>
                    <a:pt x="17088" y="29469"/>
                  </a:lnTo>
                  <a:lnTo>
                    <a:pt x="18009" y="30594"/>
                  </a:lnTo>
                  <a:lnTo>
                    <a:pt x="18930" y="31617"/>
                  </a:lnTo>
                  <a:lnTo>
                    <a:pt x="19953" y="32538"/>
                  </a:lnTo>
                  <a:lnTo>
                    <a:pt x="21079" y="33357"/>
                  </a:lnTo>
                  <a:lnTo>
                    <a:pt x="22204" y="34175"/>
                  </a:lnTo>
                  <a:lnTo>
                    <a:pt x="23432" y="34891"/>
                  </a:lnTo>
                  <a:lnTo>
                    <a:pt x="24762" y="35403"/>
                  </a:lnTo>
                  <a:lnTo>
                    <a:pt x="26092" y="35915"/>
                  </a:lnTo>
                  <a:lnTo>
                    <a:pt x="27423" y="36324"/>
                  </a:lnTo>
                  <a:lnTo>
                    <a:pt x="28855" y="36631"/>
                  </a:lnTo>
                  <a:lnTo>
                    <a:pt x="30287" y="36836"/>
                  </a:lnTo>
                  <a:lnTo>
                    <a:pt x="31822" y="36836"/>
                  </a:lnTo>
                  <a:lnTo>
                    <a:pt x="33664" y="36733"/>
                  </a:lnTo>
                  <a:lnTo>
                    <a:pt x="35506" y="36529"/>
                  </a:lnTo>
                  <a:lnTo>
                    <a:pt x="37347" y="36017"/>
                  </a:lnTo>
                  <a:lnTo>
                    <a:pt x="39087" y="35403"/>
                  </a:lnTo>
                  <a:lnTo>
                    <a:pt x="40724" y="34585"/>
                  </a:lnTo>
                  <a:lnTo>
                    <a:pt x="42259" y="33664"/>
                  </a:lnTo>
                  <a:lnTo>
                    <a:pt x="43691" y="32640"/>
                  </a:lnTo>
                  <a:lnTo>
                    <a:pt x="45021" y="31413"/>
                  </a:lnTo>
                  <a:lnTo>
                    <a:pt x="46249" y="30185"/>
                  </a:lnTo>
                  <a:lnTo>
                    <a:pt x="47375" y="28752"/>
                  </a:lnTo>
                  <a:lnTo>
                    <a:pt x="48296" y="27218"/>
                  </a:lnTo>
                  <a:lnTo>
                    <a:pt x="49114" y="25580"/>
                  </a:lnTo>
                  <a:lnTo>
                    <a:pt x="49728" y="23943"/>
                  </a:lnTo>
                  <a:lnTo>
                    <a:pt x="50240" y="22102"/>
                  </a:lnTo>
                  <a:lnTo>
                    <a:pt x="50547" y="20362"/>
                  </a:lnTo>
                  <a:lnTo>
                    <a:pt x="50649" y="18418"/>
                  </a:lnTo>
                  <a:lnTo>
                    <a:pt x="50547" y="16576"/>
                  </a:lnTo>
                  <a:lnTo>
                    <a:pt x="50240" y="14735"/>
                  </a:lnTo>
                  <a:lnTo>
                    <a:pt x="49728" y="12995"/>
                  </a:lnTo>
                  <a:lnTo>
                    <a:pt x="49114" y="11256"/>
                  </a:lnTo>
                  <a:lnTo>
                    <a:pt x="48296" y="9619"/>
                  </a:lnTo>
                  <a:lnTo>
                    <a:pt x="47375" y="8186"/>
                  </a:lnTo>
                  <a:lnTo>
                    <a:pt x="46249" y="6754"/>
                  </a:lnTo>
                  <a:lnTo>
                    <a:pt x="45021" y="5424"/>
                  </a:lnTo>
                  <a:lnTo>
                    <a:pt x="43691" y="4196"/>
                  </a:lnTo>
                  <a:lnTo>
                    <a:pt x="42259" y="3173"/>
                  </a:lnTo>
                  <a:lnTo>
                    <a:pt x="40724" y="2252"/>
                  </a:lnTo>
                  <a:lnTo>
                    <a:pt x="39087" y="1433"/>
                  </a:lnTo>
                  <a:lnTo>
                    <a:pt x="37347" y="819"/>
                  </a:lnTo>
                  <a:lnTo>
                    <a:pt x="35506" y="410"/>
                  </a:lnTo>
                  <a:lnTo>
                    <a:pt x="33664" y="103"/>
                  </a:lnTo>
                  <a:lnTo>
                    <a:pt x="31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4963650" y="2693775"/>
              <a:ext cx="1465725" cy="1227850"/>
            </a:xfrm>
            <a:custGeom>
              <a:avLst/>
              <a:gdLst/>
              <a:ahLst/>
              <a:cxnLst/>
              <a:rect l="l" t="t" r="r" b="b"/>
              <a:pathLst>
                <a:path w="58629" h="49114" extrusionOk="0">
                  <a:moveTo>
                    <a:pt x="4809" y="1"/>
                  </a:moveTo>
                  <a:lnTo>
                    <a:pt x="4400" y="1228"/>
                  </a:lnTo>
                  <a:lnTo>
                    <a:pt x="3990" y="2354"/>
                  </a:lnTo>
                  <a:lnTo>
                    <a:pt x="2967" y="4810"/>
                  </a:lnTo>
                  <a:lnTo>
                    <a:pt x="1637" y="7981"/>
                  </a:lnTo>
                  <a:lnTo>
                    <a:pt x="0" y="12279"/>
                  </a:lnTo>
                  <a:lnTo>
                    <a:pt x="12688" y="12279"/>
                  </a:lnTo>
                  <a:lnTo>
                    <a:pt x="23124" y="22818"/>
                  </a:lnTo>
                  <a:lnTo>
                    <a:pt x="22408" y="24660"/>
                  </a:lnTo>
                  <a:lnTo>
                    <a:pt x="21794" y="26604"/>
                  </a:lnTo>
                  <a:lnTo>
                    <a:pt x="21487" y="28650"/>
                  </a:lnTo>
                  <a:lnTo>
                    <a:pt x="21385" y="30696"/>
                  </a:lnTo>
                  <a:lnTo>
                    <a:pt x="21487" y="32640"/>
                  </a:lnTo>
                  <a:lnTo>
                    <a:pt x="21794" y="34380"/>
                  </a:lnTo>
                  <a:lnTo>
                    <a:pt x="22203" y="36222"/>
                  </a:lnTo>
                  <a:lnTo>
                    <a:pt x="22817" y="37859"/>
                  </a:lnTo>
                  <a:lnTo>
                    <a:pt x="23636" y="39496"/>
                  </a:lnTo>
                  <a:lnTo>
                    <a:pt x="24557" y="41031"/>
                  </a:lnTo>
                  <a:lnTo>
                    <a:pt x="25580" y="42463"/>
                  </a:lnTo>
                  <a:lnTo>
                    <a:pt x="26808" y="43691"/>
                  </a:lnTo>
                  <a:lnTo>
                    <a:pt x="28036" y="44919"/>
                  </a:lnTo>
                  <a:lnTo>
                    <a:pt x="29468" y="45942"/>
                  </a:lnTo>
                  <a:lnTo>
                    <a:pt x="31003" y="46863"/>
                  </a:lnTo>
                  <a:lnTo>
                    <a:pt x="32640" y="47681"/>
                  </a:lnTo>
                  <a:lnTo>
                    <a:pt x="34277" y="48295"/>
                  </a:lnTo>
                  <a:lnTo>
                    <a:pt x="36119" y="48807"/>
                  </a:lnTo>
                  <a:lnTo>
                    <a:pt x="37961" y="49012"/>
                  </a:lnTo>
                  <a:lnTo>
                    <a:pt x="39802" y="49114"/>
                  </a:lnTo>
                  <a:lnTo>
                    <a:pt x="41644" y="49012"/>
                  </a:lnTo>
                  <a:lnTo>
                    <a:pt x="43486" y="48807"/>
                  </a:lnTo>
                  <a:lnTo>
                    <a:pt x="45327" y="48295"/>
                  </a:lnTo>
                  <a:lnTo>
                    <a:pt x="47067" y="47681"/>
                  </a:lnTo>
                  <a:lnTo>
                    <a:pt x="48704" y="46863"/>
                  </a:lnTo>
                  <a:lnTo>
                    <a:pt x="50239" y="45942"/>
                  </a:lnTo>
                  <a:lnTo>
                    <a:pt x="51671" y="44919"/>
                  </a:lnTo>
                  <a:lnTo>
                    <a:pt x="53001" y="43691"/>
                  </a:lnTo>
                  <a:lnTo>
                    <a:pt x="54229" y="42463"/>
                  </a:lnTo>
                  <a:lnTo>
                    <a:pt x="55355" y="41031"/>
                  </a:lnTo>
                  <a:lnTo>
                    <a:pt x="56276" y="39496"/>
                  </a:lnTo>
                  <a:lnTo>
                    <a:pt x="57094" y="37859"/>
                  </a:lnTo>
                  <a:lnTo>
                    <a:pt x="57708" y="36222"/>
                  </a:lnTo>
                  <a:lnTo>
                    <a:pt x="58220" y="34380"/>
                  </a:lnTo>
                  <a:lnTo>
                    <a:pt x="58527" y="32640"/>
                  </a:lnTo>
                  <a:lnTo>
                    <a:pt x="58629" y="30696"/>
                  </a:lnTo>
                  <a:lnTo>
                    <a:pt x="58527" y="28855"/>
                  </a:lnTo>
                  <a:lnTo>
                    <a:pt x="58220" y="27013"/>
                  </a:lnTo>
                  <a:lnTo>
                    <a:pt x="57708" y="25273"/>
                  </a:lnTo>
                  <a:lnTo>
                    <a:pt x="57094" y="23534"/>
                  </a:lnTo>
                  <a:lnTo>
                    <a:pt x="56276" y="21897"/>
                  </a:lnTo>
                  <a:lnTo>
                    <a:pt x="55355" y="20464"/>
                  </a:lnTo>
                  <a:lnTo>
                    <a:pt x="54229" y="19032"/>
                  </a:lnTo>
                  <a:lnTo>
                    <a:pt x="53001" y="17702"/>
                  </a:lnTo>
                  <a:lnTo>
                    <a:pt x="51671" y="16474"/>
                  </a:lnTo>
                  <a:lnTo>
                    <a:pt x="50239" y="15451"/>
                  </a:lnTo>
                  <a:lnTo>
                    <a:pt x="48704" y="14530"/>
                  </a:lnTo>
                  <a:lnTo>
                    <a:pt x="47067" y="13711"/>
                  </a:lnTo>
                  <a:lnTo>
                    <a:pt x="45327" y="13097"/>
                  </a:lnTo>
                  <a:lnTo>
                    <a:pt x="43486" y="12688"/>
                  </a:lnTo>
                  <a:lnTo>
                    <a:pt x="41644" y="12381"/>
                  </a:lnTo>
                  <a:lnTo>
                    <a:pt x="39802" y="12279"/>
                  </a:lnTo>
                  <a:lnTo>
                    <a:pt x="37654" y="12381"/>
                  </a:lnTo>
                  <a:lnTo>
                    <a:pt x="35709" y="12790"/>
                  </a:lnTo>
                  <a:lnTo>
                    <a:pt x="33765" y="13302"/>
                  </a:lnTo>
                  <a:lnTo>
                    <a:pt x="31924" y="14121"/>
                  </a:lnTo>
                  <a:lnTo>
                    <a:pt x="17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" name="Google Shape;758;p23"/>
          <p:cNvGrpSpPr/>
          <p:nvPr/>
        </p:nvGrpSpPr>
        <p:grpSpPr>
          <a:xfrm>
            <a:off x="5062859" y="2669057"/>
            <a:ext cx="472142" cy="472112"/>
            <a:chOff x="-44512325" y="3176075"/>
            <a:chExt cx="300900" cy="300900"/>
          </a:xfrm>
        </p:grpSpPr>
        <p:sp>
          <p:nvSpPr>
            <p:cNvPr id="759" name="Google Shape;759;p23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" name="Google Shape;762;p23"/>
          <p:cNvGrpSpPr/>
          <p:nvPr/>
        </p:nvGrpSpPr>
        <p:grpSpPr>
          <a:xfrm>
            <a:off x="5062791" y="3806432"/>
            <a:ext cx="472143" cy="459719"/>
            <a:chOff x="3204349" y="4054012"/>
            <a:chExt cx="370978" cy="361187"/>
          </a:xfrm>
        </p:grpSpPr>
        <p:sp>
          <p:nvSpPr>
            <p:cNvPr id="763" name="Google Shape;763;p23"/>
            <p:cNvSpPr/>
            <p:nvPr/>
          </p:nvSpPr>
          <p:spPr>
            <a:xfrm>
              <a:off x="3204349" y="4054012"/>
              <a:ext cx="118239" cy="279645"/>
            </a:xfrm>
            <a:custGeom>
              <a:avLst/>
              <a:gdLst/>
              <a:ahLst/>
              <a:cxnLst/>
              <a:rect l="l" t="t" r="r" b="b"/>
              <a:pathLst>
                <a:path w="3454" h="8169" extrusionOk="0">
                  <a:moveTo>
                    <a:pt x="2359" y="1948"/>
                  </a:moveTo>
                  <a:cubicBezTo>
                    <a:pt x="2523" y="1948"/>
                    <a:pt x="2689" y="1996"/>
                    <a:pt x="2835" y="2096"/>
                  </a:cubicBezTo>
                  <a:cubicBezTo>
                    <a:pt x="2978" y="2191"/>
                    <a:pt x="3001" y="2382"/>
                    <a:pt x="2906" y="2525"/>
                  </a:cubicBezTo>
                  <a:cubicBezTo>
                    <a:pt x="2845" y="2617"/>
                    <a:pt x="2743" y="2670"/>
                    <a:pt x="2641" y="2670"/>
                  </a:cubicBezTo>
                  <a:cubicBezTo>
                    <a:pt x="2585" y="2670"/>
                    <a:pt x="2528" y="2654"/>
                    <a:pt x="2477" y="2620"/>
                  </a:cubicBezTo>
                  <a:cubicBezTo>
                    <a:pt x="2430" y="2572"/>
                    <a:pt x="2358" y="2572"/>
                    <a:pt x="2311" y="2572"/>
                  </a:cubicBezTo>
                  <a:cubicBezTo>
                    <a:pt x="2263" y="2572"/>
                    <a:pt x="2192" y="2620"/>
                    <a:pt x="2168" y="2668"/>
                  </a:cubicBezTo>
                  <a:cubicBezTo>
                    <a:pt x="2120" y="2739"/>
                    <a:pt x="2025" y="2787"/>
                    <a:pt x="1906" y="2787"/>
                  </a:cubicBezTo>
                  <a:cubicBezTo>
                    <a:pt x="1858" y="2787"/>
                    <a:pt x="1787" y="2787"/>
                    <a:pt x="1739" y="2739"/>
                  </a:cubicBezTo>
                  <a:cubicBezTo>
                    <a:pt x="1596" y="2644"/>
                    <a:pt x="1549" y="2453"/>
                    <a:pt x="1668" y="2311"/>
                  </a:cubicBezTo>
                  <a:cubicBezTo>
                    <a:pt x="1830" y="2075"/>
                    <a:pt x="2092" y="1948"/>
                    <a:pt x="2359" y="1948"/>
                  </a:cubicBezTo>
                  <a:close/>
                  <a:moveTo>
                    <a:pt x="1781" y="3570"/>
                  </a:moveTo>
                  <a:cubicBezTo>
                    <a:pt x="1929" y="3570"/>
                    <a:pt x="2051" y="3682"/>
                    <a:pt x="2073" y="3835"/>
                  </a:cubicBezTo>
                  <a:cubicBezTo>
                    <a:pt x="2073" y="3978"/>
                    <a:pt x="2144" y="4073"/>
                    <a:pt x="2239" y="4168"/>
                  </a:cubicBezTo>
                  <a:cubicBezTo>
                    <a:pt x="2318" y="4227"/>
                    <a:pt x="2412" y="4269"/>
                    <a:pt x="2510" y="4269"/>
                  </a:cubicBezTo>
                  <a:cubicBezTo>
                    <a:pt x="2530" y="4269"/>
                    <a:pt x="2552" y="4268"/>
                    <a:pt x="2573" y="4263"/>
                  </a:cubicBezTo>
                  <a:cubicBezTo>
                    <a:pt x="2588" y="4262"/>
                    <a:pt x="2602" y="4261"/>
                    <a:pt x="2616" y="4261"/>
                  </a:cubicBezTo>
                  <a:cubicBezTo>
                    <a:pt x="2982" y="4261"/>
                    <a:pt x="3034" y="4837"/>
                    <a:pt x="2644" y="4882"/>
                  </a:cubicBezTo>
                  <a:lnTo>
                    <a:pt x="2525" y="4882"/>
                  </a:lnTo>
                  <a:cubicBezTo>
                    <a:pt x="1977" y="4882"/>
                    <a:pt x="1501" y="4454"/>
                    <a:pt x="1453" y="3906"/>
                  </a:cubicBezTo>
                  <a:cubicBezTo>
                    <a:pt x="1430" y="3739"/>
                    <a:pt x="1549" y="3573"/>
                    <a:pt x="1739" y="3573"/>
                  </a:cubicBezTo>
                  <a:cubicBezTo>
                    <a:pt x="1753" y="3571"/>
                    <a:pt x="1768" y="3570"/>
                    <a:pt x="1781" y="3570"/>
                  </a:cubicBezTo>
                  <a:close/>
                  <a:moveTo>
                    <a:pt x="1739" y="5317"/>
                  </a:moveTo>
                  <a:cubicBezTo>
                    <a:pt x="1894" y="5317"/>
                    <a:pt x="2049" y="5418"/>
                    <a:pt x="2049" y="5621"/>
                  </a:cubicBezTo>
                  <a:cubicBezTo>
                    <a:pt x="2049" y="5740"/>
                    <a:pt x="2144" y="5835"/>
                    <a:pt x="2263" y="5859"/>
                  </a:cubicBezTo>
                  <a:cubicBezTo>
                    <a:pt x="2668" y="5859"/>
                    <a:pt x="2668" y="6478"/>
                    <a:pt x="2263" y="6478"/>
                  </a:cubicBezTo>
                  <a:cubicBezTo>
                    <a:pt x="1787" y="6454"/>
                    <a:pt x="1430" y="6097"/>
                    <a:pt x="1430" y="5621"/>
                  </a:cubicBezTo>
                  <a:cubicBezTo>
                    <a:pt x="1430" y="5418"/>
                    <a:pt x="1584" y="5317"/>
                    <a:pt x="1739" y="5317"/>
                  </a:cubicBezTo>
                  <a:close/>
                  <a:moveTo>
                    <a:pt x="2811" y="1"/>
                  </a:moveTo>
                  <a:cubicBezTo>
                    <a:pt x="2335" y="24"/>
                    <a:pt x="1930" y="310"/>
                    <a:pt x="1739" y="715"/>
                  </a:cubicBezTo>
                  <a:cubicBezTo>
                    <a:pt x="1572" y="786"/>
                    <a:pt x="1406" y="858"/>
                    <a:pt x="1287" y="1001"/>
                  </a:cubicBezTo>
                  <a:cubicBezTo>
                    <a:pt x="1096" y="1191"/>
                    <a:pt x="977" y="1477"/>
                    <a:pt x="1001" y="1787"/>
                  </a:cubicBezTo>
                  <a:cubicBezTo>
                    <a:pt x="620" y="2025"/>
                    <a:pt x="406" y="2430"/>
                    <a:pt x="406" y="2882"/>
                  </a:cubicBezTo>
                  <a:cubicBezTo>
                    <a:pt x="406" y="3001"/>
                    <a:pt x="429" y="3120"/>
                    <a:pt x="453" y="3239"/>
                  </a:cubicBezTo>
                  <a:cubicBezTo>
                    <a:pt x="239" y="3477"/>
                    <a:pt x="96" y="3787"/>
                    <a:pt x="96" y="4097"/>
                  </a:cubicBezTo>
                  <a:cubicBezTo>
                    <a:pt x="120" y="4335"/>
                    <a:pt x="167" y="4549"/>
                    <a:pt x="286" y="4763"/>
                  </a:cubicBezTo>
                  <a:cubicBezTo>
                    <a:pt x="1" y="5216"/>
                    <a:pt x="72" y="5787"/>
                    <a:pt x="429" y="6192"/>
                  </a:cubicBezTo>
                  <a:lnTo>
                    <a:pt x="429" y="6288"/>
                  </a:lnTo>
                  <a:cubicBezTo>
                    <a:pt x="429" y="6621"/>
                    <a:pt x="572" y="6954"/>
                    <a:pt x="787" y="7192"/>
                  </a:cubicBezTo>
                  <a:cubicBezTo>
                    <a:pt x="1001" y="7407"/>
                    <a:pt x="1287" y="7550"/>
                    <a:pt x="1596" y="7573"/>
                  </a:cubicBezTo>
                  <a:cubicBezTo>
                    <a:pt x="1858" y="7955"/>
                    <a:pt x="2287" y="8169"/>
                    <a:pt x="2739" y="8169"/>
                  </a:cubicBezTo>
                  <a:cubicBezTo>
                    <a:pt x="3001" y="8169"/>
                    <a:pt x="3239" y="8074"/>
                    <a:pt x="3454" y="7931"/>
                  </a:cubicBezTo>
                  <a:lnTo>
                    <a:pt x="3454" y="191"/>
                  </a:lnTo>
                  <a:cubicBezTo>
                    <a:pt x="3287" y="72"/>
                    <a:pt x="3049" y="1"/>
                    <a:pt x="28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3451371" y="4303464"/>
              <a:ext cx="41627" cy="35568"/>
            </a:xfrm>
            <a:custGeom>
              <a:avLst/>
              <a:gdLst/>
              <a:ahLst/>
              <a:cxnLst/>
              <a:rect l="l" t="t" r="r" b="b"/>
              <a:pathLst>
                <a:path w="1216" h="1039" extrusionOk="0">
                  <a:moveTo>
                    <a:pt x="691" y="1"/>
                  </a:moveTo>
                  <a:cubicBezTo>
                    <a:pt x="239" y="1"/>
                    <a:pt x="0" y="572"/>
                    <a:pt x="334" y="882"/>
                  </a:cubicBezTo>
                  <a:cubicBezTo>
                    <a:pt x="434" y="990"/>
                    <a:pt x="562" y="1038"/>
                    <a:pt x="690" y="1038"/>
                  </a:cubicBezTo>
                  <a:cubicBezTo>
                    <a:pt x="954" y="1038"/>
                    <a:pt x="1215" y="830"/>
                    <a:pt x="1215" y="525"/>
                  </a:cubicBezTo>
                  <a:cubicBezTo>
                    <a:pt x="1215" y="239"/>
                    <a:pt x="977" y="1"/>
                    <a:pt x="6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3381263" y="4227639"/>
              <a:ext cx="194064" cy="187560"/>
            </a:xfrm>
            <a:custGeom>
              <a:avLst/>
              <a:gdLst/>
              <a:ahLst/>
              <a:cxnLst/>
              <a:rect l="l" t="t" r="r" b="b"/>
              <a:pathLst>
                <a:path w="5669" h="5479" extrusionOk="0">
                  <a:moveTo>
                    <a:pt x="2725" y="1561"/>
                  </a:moveTo>
                  <a:cubicBezTo>
                    <a:pt x="3327" y="1561"/>
                    <a:pt x="3906" y="2030"/>
                    <a:pt x="3906" y="2740"/>
                  </a:cubicBezTo>
                  <a:cubicBezTo>
                    <a:pt x="3906" y="3383"/>
                    <a:pt x="3382" y="3907"/>
                    <a:pt x="2739" y="3907"/>
                  </a:cubicBezTo>
                  <a:cubicBezTo>
                    <a:pt x="1691" y="3907"/>
                    <a:pt x="1167" y="2644"/>
                    <a:pt x="1906" y="1906"/>
                  </a:cubicBezTo>
                  <a:cubicBezTo>
                    <a:pt x="2144" y="1668"/>
                    <a:pt x="2437" y="1561"/>
                    <a:pt x="2725" y="1561"/>
                  </a:cubicBezTo>
                  <a:close/>
                  <a:moveTo>
                    <a:pt x="2739" y="1"/>
                  </a:moveTo>
                  <a:cubicBezTo>
                    <a:pt x="2596" y="1"/>
                    <a:pt x="2477" y="49"/>
                    <a:pt x="2406" y="144"/>
                  </a:cubicBezTo>
                  <a:cubicBezTo>
                    <a:pt x="2310" y="215"/>
                    <a:pt x="2263" y="358"/>
                    <a:pt x="2263" y="477"/>
                  </a:cubicBezTo>
                  <a:lnTo>
                    <a:pt x="2263" y="739"/>
                  </a:lnTo>
                  <a:cubicBezTo>
                    <a:pt x="2048" y="787"/>
                    <a:pt x="1834" y="858"/>
                    <a:pt x="1667" y="977"/>
                  </a:cubicBezTo>
                  <a:lnTo>
                    <a:pt x="1477" y="811"/>
                  </a:lnTo>
                  <a:cubicBezTo>
                    <a:pt x="1382" y="715"/>
                    <a:pt x="1257" y="668"/>
                    <a:pt x="1132" y="668"/>
                  </a:cubicBezTo>
                  <a:cubicBezTo>
                    <a:pt x="1007" y="668"/>
                    <a:pt x="882" y="715"/>
                    <a:pt x="786" y="811"/>
                  </a:cubicBezTo>
                  <a:cubicBezTo>
                    <a:pt x="596" y="1001"/>
                    <a:pt x="596" y="1287"/>
                    <a:pt x="786" y="1477"/>
                  </a:cubicBezTo>
                  <a:lnTo>
                    <a:pt x="977" y="1668"/>
                  </a:lnTo>
                  <a:cubicBezTo>
                    <a:pt x="858" y="1859"/>
                    <a:pt x="786" y="2049"/>
                    <a:pt x="739" y="2263"/>
                  </a:cubicBezTo>
                  <a:lnTo>
                    <a:pt x="477" y="2263"/>
                  </a:lnTo>
                  <a:cubicBezTo>
                    <a:pt x="215" y="2263"/>
                    <a:pt x="0" y="2478"/>
                    <a:pt x="0" y="2740"/>
                  </a:cubicBezTo>
                  <a:cubicBezTo>
                    <a:pt x="0" y="2883"/>
                    <a:pt x="48" y="3002"/>
                    <a:pt x="143" y="3097"/>
                  </a:cubicBezTo>
                  <a:cubicBezTo>
                    <a:pt x="215" y="3168"/>
                    <a:pt x="358" y="3240"/>
                    <a:pt x="477" y="3240"/>
                  </a:cubicBezTo>
                  <a:lnTo>
                    <a:pt x="739" y="3240"/>
                  </a:lnTo>
                  <a:cubicBezTo>
                    <a:pt x="786" y="3430"/>
                    <a:pt x="858" y="3645"/>
                    <a:pt x="977" y="3835"/>
                  </a:cubicBezTo>
                  <a:lnTo>
                    <a:pt x="810" y="4002"/>
                  </a:lnTo>
                  <a:cubicBezTo>
                    <a:pt x="620" y="4192"/>
                    <a:pt x="620" y="4478"/>
                    <a:pt x="810" y="4669"/>
                  </a:cubicBezTo>
                  <a:cubicBezTo>
                    <a:pt x="905" y="4764"/>
                    <a:pt x="1024" y="4811"/>
                    <a:pt x="1167" y="4811"/>
                  </a:cubicBezTo>
                  <a:cubicBezTo>
                    <a:pt x="1286" y="4811"/>
                    <a:pt x="1405" y="4764"/>
                    <a:pt x="1501" y="4669"/>
                  </a:cubicBezTo>
                  <a:lnTo>
                    <a:pt x="1667" y="4502"/>
                  </a:lnTo>
                  <a:cubicBezTo>
                    <a:pt x="1858" y="4621"/>
                    <a:pt x="2048" y="4692"/>
                    <a:pt x="2263" y="4740"/>
                  </a:cubicBezTo>
                  <a:lnTo>
                    <a:pt x="2263" y="5002"/>
                  </a:lnTo>
                  <a:cubicBezTo>
                    <a:pt x="2263" y="5264"/>
                    <a:pt x="2477" y="5478"/>
                    <a:pt x="2763" y="5478"/>
                  </a:cubicBezTo>
                  <a:cubicBezTo>
                    <a:pt x="3025" y="5478"/>
                    <a:pt x="3239" y="5264"/>
                    <a:pt x="3239" y="5002"/>
                  </a:cubicBezTo>
                  <a:lnTo>
                    <a:pt x="3239" y="4740"/>
                  </a:lnTo>
                  <a:cubicBezTo>
                    <a:pt x="3454" y="4692"/>
                    <a:pt x="3644" y="4597"/>
                    <a:pt x="3835" y="4502"/>
                  </a:cubicBezTo>
                  <a:lnTo>
                    <a:pt x="4001" y="4669"/>
                  </a:lnTo>
                  <a:cubicBezTo>
                    <a:pt x="4097" y="4764"/>
                    <a:pt x="4222" y="4811"/>
                    <a:pt x="4347" y="4811"/>
                  </a:cubicBezTo>
                  <a:cubicBezTo>
                    <a:pt x="4472" y="4811"/>
                    <a:pt x="4597" y="4764"/>
                    <a:pt x="4692" y="4669"/>
                  </a:cubicBezTo>
                  <a:cubicBezTo>
                    <a:pt x="4882" y="4478"/>
                    <a:pt x="4882" y="4168"/>
                    <a:pt x="4692" y="3978"/>
                  </a:cubicBezTo>
                  <a:lnTo>
                    <a:pt x="4525" y="3811"/>
                  </a:lnTo>
                  <a:cubicBezTo>
                    <a:pt x="4620" y="3621"/>
                    <a:pt x="4716" y="3430"/>
                    <a:pt x="4763" y="3216"/>
                  </a:cubicBezTo>
                  <a:lnTo>
                    <a:pt x="5001" y="3216"/>
                  </a:lnTo>
                  <a:cubicBezTo>
                    <a:pt x="5668" y="3216"/>
                    <a:pt x="5668" y="2240"/>
                    <a:pt x="5001" y="2240"/>
                  </a:cubicBezTo>
                  <a:lnTo>
                    <a:pt x="5001" y="2263"/>
                  </a:lnTo>
                  <a:lnTo>
                    <a:pt x="4763" y="2263"/>
                  </a:lnTo>
                  <a:cubicBezTo>
                    <a:pt x="4692" y="2049"/>
                    <a:pt x="4620" y="1835"/>
                    <a:pt x="4501" y="1668"/>
                  </a:cubicBezTo>
                  <a:lnTo>
                    <a:pt x="4692" y="1477"/>
                  </a:lnTo>
                  <a:cubicBezTo>
                    <a:pt x="5090" y="1133"/>
                    <a:pt x="4745" y="610"/>
                    <a:pt x="4357" y="610"/>
                  </a:cubicBezTo>
                  <a:cubicBezTo>
                    <a:pt x="4235" y="610"/>
                    <a:pt x="4110" y="662"/>
                    <a:pt x="4001" y="787"/>
                  </a:cubicBezTo>
                  <a:lnTo>
                    <a:pt x="3811" y="977"/>
                  </a:lnTo>
                  <a:cubicBezTo>
                    <a:pt x="3644" y="858"/>
                    <a:pt x="3430" y="787"/>
                    <a:pt x="3215" y="739"/>
                  </a:cubicBezTo>
                  <a:lnTo>
                    <a:pt x="3215" y="477"/>
                  </a:lnTo>
                  <a:cubicBezTo>
                    <a:pt x="3215" y="215"/>
                    <a:pt x="3001" y="1"/>
                    <a:pt x="2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3343744" y="4054012"/>
              <a:ext cx="114987" cy="278036"/>
            </a:xfrm>
            <a:custGeom>
              <a:avLst/>
              <a:gdLst/>
              <a:ahLst/>
              <a:cxnLst/>
              <a:rect l="l" t="t" r="r" b="b"/>
              <a:pathLst>
                <a:path w="3359" h="8122" extrusionOk="0">
                  <a:moveTo>
                    <a:pt x="1096" y="1948"/>
                  </a:moveTo>
                  <a:cubicBezTo>
                    <a:pt x="1363" y="1948"/>
                    <a:pt x="1625" y="2075"/>
                    <a:pt x="1787" y="2311"/>
                  </a:cubicBezTo>
                  <a:cubicBezTo>
                    <a:pt x="1948" y="2494"/>
                    <a:pt x="1799" y="2788"/>
                    <a:pt x="1553" y="2788"/>
                  </a:cubicBezTo>
                  <a:cubicBezTo>
                    <a:pt x="1544" y="2788"/>
                    <a:pt x="1535" y="2788"/>
                    <a:pt x="1525" y="2787"/>
                  </a:cubicBezTo>
                  <a:cubicBezTo>
                    <a:pt x="1430" y="2787"/>
                    <a:pt x="1335" y="2739"/>
                    <a:pt x="1287" y="2668"/>
                  </a:cubicBezTo>
                  <a:cubicBezTo>
                    <a:pt x="1239" y="2620"/>
                    <a:pt x="1192" y="2572"/>
                    <a:pt x="1144" y="2572"/>
                  </a:cubicBezTo>
                  <a:cubicBezTo>
                    <a:pt x="1123" y="2566"/>
                    <a:pt x="1104" y="2563"/>
                    <a:pt x="1087" y="2563"/>
                  </a:cubicBezTo>
                  <a:cubicBezTo>
                    <a:pt x="1045" y="2563"/>
                    <a:pt x="1011" y="2579"/>
                    <a:pt x="977" y="2596"/>
                  </a:cubicBezTo>
                  <a:cubicBezTo>
                    <a:pt x="916" y="2640"/>
                    <a:pt x="854" y="2659"/>
                    <a:pt x="795" y="2659"/>
                  </a:cubicBezTo>
                  <a:cubicBezTo>
                    <a:pt x="536" y="2659"/>
                    <a:pt x="348" y="2290"/>
                    <a:pt x="620" y="2096"/>
                  </a:cubicBezTo>
                  <a:cubicBezTo>
                    <a:pt x="765" y="1996"/>
                    <a:pt x="931" y="1948"/>
                    <a:pt x="1096" y="1948"/>
                  </a:cubicBezTo>
                  <a:close/>
                  <a:moveTo>
                    <a:pt x="1721" y="3570"/>
                  </a:moveTo>
                  <a:cubicBezTo>
                    <a:pt x="1735" y="3570"/>
                    <a:pt x="1749" y="3571"/>
                    <a:pt x="1763" y="3573"/>
                  </a:cubicBezTo>
                  <a:cubicBezTo>
                    <a:pt x="1930" y="3573"/>
                    <a:pt x="2073" y="3739"/>
                    <a:pt x="2049" y="3906"/>
                  </a:cubicBezTo>
                  <a:cubicBezTo>
                    <a:pt x="1978" y="4454"/>
                    <a:pt x="1525" y="4882"/>
                    <a:pt x="954" y="4882"/>
                  </a:cubicBezTo>
                  <a:lnTo>
                    <a:pt x="858" y="4882"/>
                  </a:lnTo>
                  <a:cubicBezTo>
                    <a:pt x="692" y="4882"/>
                    <a:pt x="549" y="4716"/>
                    <a:pt x="573" y="4549"/>
                  </a:cubicBezTo>
                  <a:cubicBezTo>
                    <a:pt x="573" y="4395"/>
                    <a:pt x="716" y="4261"/>
                    <a:pt x="869" y="4261"/>
                  </a:cubicBezTo>
                  <a:cubicBezTo>
                    <a:pt x="881" y="4261"/>
                    <a:pt x="894" y="4262"/>
                    <a:pt x="906" y="4263"/>
                  </a:cubicBezTo>
                  <a:cubicBezTo>
                    <a:pt x="921" y="4265"/>
                    <a:pt x="936" y="4265"/>
                    <a:pt x="950" y="4265"/>
                  </a:cubicBezTo>
                  <a:cubicBezTo>
                    <a:pt x="1194" y="4265"/>
                    <a:pt x="1407" y="4083"/>
                    <a:pt x="1430" y="3858"/>
                  </a:cubicBezTo>
                  <a:cubicBezTo>
                    <a:pt x="1430" y="3684"/>
                    <a:pt x="1569" y="3570"/>
                    <a:pt x="1721" y="3570"/>
                  </a:cubicBezTo>
                  <a:close/>
                  <a:moveTo>
                    <a:pt x="1192" y="6621"/>
                  </a:moveTo>
                  <a:lnTo>
                    <a:pt x="1192" y="6621"/>
                  </a:lnTo>
                  <a:cubicBezTo>
                    <a:pt x="1182" y="6625"/>
                    <a:pt x="1172" y="6628"/>
                    <a:pt x="1163" y="6632"/>
                  </a:cubicBezTo>
                  <a:lnTo>
                    <a:pt x="1163" y="6632"/>
                  </a:lnTo>
                  <a:cubicBezTo>
                    <a:pt x="1164" y="6636"/>
                    <a:pt x="1166" y="6641"/>
                    <a:pt x="1168" y="6645"/>
                  </a:cubicBezTo>
                  <a:lnTo>
                    <a:pt x="1192" y="6621"/>
                  </a:lnTo>
                  <a:close/>
                  <a:moveTo>
                    <a:pt x="596" y="1"/>
                  </a:moveTo>
                  <a:cubicBezTo>
                    <a:pt x="382" y="1"/>
                    <a:pt x="191" y="48"/>
                    <a:pt x="1" y="143"/>
                  </a:cubicBezTo>
                  <a:lnTo>
                    <a:pt x="1" y="7883"/>
                  </a:lnTo>
                  <a:cubicBezTo>
                    <a:pt x="168" y="8002"/>
                    <a:pt x="358" y="8074"/>
                    <a:pt x="549" y="8121"/>
                  </a:cubicBezTo>
                  <a:cubicBezTo>
                    <a:pt x="477" y="7978"/>
                    <a:pt x="453" y="7812"/>
                    <a:pt x="453" y="7645"/>
                  </a:cubicBezTo>
                  <a:cubicBezTo>
                    <a:pt x="453" y="7202"/>
                    <a:pt x="727" y="6805"/>
                    <a:pt x="1163" y="6632"/>
                  </a:cubicBezTo>
                  <a:lnTo>
                    <a:pt x="1163" y="6632"/>
                  </a:lnTo>
                  <a:cubicBezTo>
                    <a:pt x="1094" y="6470"/>
                    <a:pt x="1049" y="6307"/>
                    <a:pt x="1049" y="6145"/>
                  </a:cubicBezTo>
                  <a:cubicBezTo>
                    <a:pt x="1049" y="5859"/>
                    <a:pt x="1168" y="5573"/>
                    <a:pt x="1358" y="5383"/>
                  </a:cubicBezTo>
                  <a:cubicBezTo>
                    <a:pt x="1565" y="5176"/>
                    <a:pt x="1844" y="5070"/>
                    <a:pt x="2123" y="5070"/>
                  </a:cubicBezTo>
                  <a:cubicBezTo>
                    <a:pt x="2295" y="5070"/>
                    <a:pt x="2466" y="5110"/>
                    <a:pt x="2621" y="5192"/>
                  </a:cubicBezTo>
                  <a:cubicBezTo>
                    <a:pt x="2716" y="4859"/>
                    <a:pt x="2978" y="4597"/>
                    <a:pt x="3287" y="4501"/>
                  </a:cubicBezTo>
                  <a:cubicBezTo>
                    <a:pt x="3335" y="4359"/>
                    <a:pt x="3359" y="4192"/>
                    <a:pt x="3359" y="4049"/>
                  </a:cubicBezTo>
                  <a:cubicBezTo>
                    <a:pt x="3359" y="3716"/>
                    <a:pt x="3240" y="3406"/>
                    <a:pt x="3002" y="3192"/>
                  </a:cubicBezTo>
                  <a:cubicBezTo>
                    <a:pt x="3025" y="3073"/>
                    <a:pt x="3049" y="2954"/>
                    <a:pt x="3049" y="2834"/>
                  </a:cubicBezTo>
                  <a:cubicBezTo>
                    <a:pt x="3049" y="2382"/>
                    <a:pt x="2811" y="1977"/>
                    <a:pt x="2430" y="1739"/>
                  </a:cubicBezTo>
                  <a:cubicBezTo>
                    <a:pt x="2430" y="1429"/>
                    <a:pt x="2311" y="1167"/>
                    <a:pt x="2120" y="953"/>
                  </a:cubicBezTo>
                  <a:cubicBezTo>
                    <a:pt x="1978" y="834"/>
                    <a:pt x="1835" y="739"/>
                    <a:pt x="1668" y="691"/>
                  </a:cubicBezTo>
                  <a:cubicBezTo>
                    <a:pt x="1477" y="286"/>
                    <a:pt x="1049" y="1"/>
                    <a:pt x="5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67" name="Google Shape;767;p23"/>
          <p:cNvCxnSpPr>
            <a:stCxn id="746" idx="3"/>
            <a:endCxn id="740" idx="2"/>
          </p:cNvCxnSpPr>
          <p:nvPr/>
        </p:nvCxnSpPr>
        <p:spPr>
          <a:xfrm>
            <a:off x="2962263" y="1579875"/>
            <a:ext cx="1932600" cy="187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8" name="Google Shape;768;p23"/>
          <p:cNvCxnSpPr>
            <a:stCxn id="740" idx="6"/>
            <a:endCxn id="769" idx="1"/>
          </p:cNvCxnSpPr>
          <p:nvPr/>
        </p:nvCxnSpPr>
        <p:spPr>
          <a:xfrm>
            <a:off x="5702850" y="1767800"/>
            <a:ext cx="54441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0" name="Google Shape;770;p23"/>
          <p:cNvGrpSpPr/>
          <p:nvPr/>
        </p:nvGrpSpPr>
        <p:grpSpPr>
          <a:xfrm>
            <a:off x="6247263" y="1526288"/>
            <a:ext cx="2784003" cy="483000"/>
            <a:chOff x="6483000" y="1338363"/>
            <a:chExt cx="2203788" cy="483000"/>
          </a:xfrm>
        </p:grpSpPr>
        <p:sp>
          <p:nvSpPr>
            <p:cNvPr id="771" name="Google Shape;771;p23"/>
            <p:cNvSpPr txBox="1"/>
            <p:nvPr/>
          </p:nvSpPr>
          <p:spPr>
            <a:xfrm>
              <a:off x="6625788" y="1338363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1800" dirty="0"/>
                <a:t>Machines that mimic human intelligence.</a:t>
              </a:r>
              <a:endParaRPr sz="1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9" name="Google Shape;769;p23"/>
            <p:cNvSpPr/>
            <p:nvPr/>
          </p:nvSpPr>
          <p:spPr>
            <a:xfrm>
              <a:off x="6483000" y="1379175"/>
              <a:ext cx="66600" cy="401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grpSp>
        <p:nvGrpSpPr>
          <p:cNvPr id="772" name="Google Shape;772;p23"/>
          <p:cNvGrpSpPr/>
          <p:nvPr/>
        </p:nvGrpSpPr>
        <p:grpSpPr>
          <a:xfrm>
            <a:off x="6224238" y="2660488"/>
            <a:ext cx="3055922" cy="483000"/>
            <a:chOff x="6483000" y="2472563"/>
            <a:chExt cx="2419036" cy="483000"/>
          </a:xfrm>
        </p:grpSpPr>
        <p:sp>
          <p:nvSpPr>
            <p:cNvPr id="773" name="Google Shape;773;p23"/>
            <p:cNvSpPr txBox="1"/>
            <p:nvPr/>
          </p:nvSpPr>
          <p:spPr>
            <a:xfrm>
              <a:off x="6625788" y="2472563"/>
              <a:ext cx="2276248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1800" dirty="0"/>
                <a:t>Learn patterns from data to make predictions.</a:t>
              </a:r>
              <a:endParaRPr sz="1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4" name="Google Shape;774;p23"/>
            <p:cNvSpPr/>
            <p:nvPr/>
          </p:nvSpPr>
          <p:spPr>
            <a:xfrm>
              <a:off x="6483000" y="2513363"/>
              <a:ext cx="66600" cy="401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grpSp>
        <p:nvGrpSpPr>
          <p:cNvPr id="775" name="Google Shape;775;p23"/>
          <p:cNvGrpSpPr/>
          <p:nvPr/>
        </p:nvGrpSpPr>
        <p:grpSpPr>
          <a:xfrm>
            <a:off x="6247263" y="3800938"/>
            <a:ext cx="2784003" cy="483000"/>
            <a:chOff x="6483000" y="3613013"/>
            <a:chExt cx="2203788" cy="483000"/>
          </a:xfrm>
        </p:grpSpPr>
        <p:sp>
          <p:nvSpPr>
            <p:cNvPr id="776" name="Google Shape;776;p23"/>
            <p:cNvSpPr txBox="1"/>
            <p:nvPr/>
          </p:nvSpPr>
          <p:spPr>
            <a:xfrm>
              <a:off x="6625788" y="3613013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1800" dirty="0"/>
                <a:t>Neural networks that handle complex data</a:t>
              </a:r>
              <a:endParaRPr sz="1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77" name="Google Shape;777;p23"/>
            <p:cNvSpPr/>
            <p:nvPr/>
          </p:nvSpPr>
          <p:spPr>
            <a:xfrm>
              <a:off x="6483000" y="3653813"/>
              <a:ext cx="66600" cy="401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cxnSp>
        <p:nvCxnSpPr>
          <p:cNvPr id="778" name="Google Shape;778;p23"/>
          <p:cNvCxnSpPr>
            <a:stCxn id="747" idx="3"/>
            <a:endCxn id="741" idx="2"/>
          </p:cNvCxnSpPr>
          <p:nvPr/>
        </p:nvCxnSpPr>
        <p:spPr>
          <a:xfrm>
            <a:off x="2962263" y="2714063"/>
            <a:ext cx="1932600" cy="191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9" name="Google Shape;779;p23"/>
          <p:cNvCxnSpPr>
            <a:stCxn id="741" idx="6"/>
            <a:endCxn id="774" idx="1"/>
          </p:cNvCxnSpPr>
          <p:nvPr/>
        </p:nvCxnSpPr>
        <p:spPr>
          <a:xfrm flipV="1">
            <a:off x="5702850" y="2901988"/>
            <a:ext cx="521388" cy="3125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0" name="Google Shape;780;p23"/>
          <p:cNvCxnSpPr>
            <a:stCxn id="749" idx="3"/>
            <a:endCxn id="742" idx="2"/>
          </p:cNvCxnSpPr>
          <p:nvPr/>
        </p:nvCxnSpPr>
        <p:spPr>
          <a:xfrm>
            <a:off x="2962263" y="3854513"/>
            <a:ext cx="1932600" cy="1878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1" name="Google Shape;781;p23"/>
          <p:cNvCxnSpPr>
            <a:stCxn id="742" idx="6"/>
            <a:endCxn id="777" idx="1"/>
          </p:cNvCxnSpPr>
          <p:nvPr/>
        </p:nvCxnSpPr>
        <p:spPr>
          <a:xfrm>
            <a:off x="5702850" y="4042438"/>
            <a:ext cx="544413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Infographics</a:t>
            </a:r>
            <a:endParaRPr/>
          </a:p>
        </p:txBody>
      </p:sp>
      <p:sp>
        <p:nvSpPr>
          <p:cNvPr id="527" name="Google Shape;527;p20"/>
          <p:cNvSpPr txBox="1"/>
          <p:nvPr/>
        </p:nvSpPr>
        <p:spPr>
          <a:xfrm>
            <a:off x="3704392" y="2625654"/>
            <a:ext cx="17346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Machine learning</a:t>
            </a:r>
            <a:endParaRPr sz="1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29" name="Google Shape;529;p20"/>
          <p:cNvGrpSpPr/>
          <p:nvPr/>
        </p:nvGrpSpPr>
        <p:grpSpPr>
          <a:xfrm>
            <a:off x="2788540" y="1012550"/>
            <a:ext cx="3515750" cy="3719409"/>
            <a:chOff x="2788540" y="1012550"/>
            <a:chExt cx="3515750" cy="3719409"/>
          </a:xfrm>
        </p:grpSpPr>
        <p:sp>
          <p:nvSpPr>
            <p:cNvPr id="530" name="Google Shape;530;p20"/>
            <p:cNvSpPr/>
            <p:nvPr/>
          </p:nvSpPr>
          <p:spPr>
            <a:xfrm>
              <a:off x="2788540" y="3035010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5947002" y="1913635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3509017" y="1620896"/>
              <a:ext cx="2125304" cy="3059968"/>
            </a:xfrm>
            <a:custGeom>
              <a:avLst/>
              <a:gdLst/>
              <a:ahLst/>
              <a:cxnLst/>
              <a:rect l="l" t="t" r="r" b="b"/>
              <a:pathLst>
                <a:path w="49706" h="71520" extrusionOk="0">
                  <a:moveTo>
                    <a:pt x="2960" y="0"/>
                  </a:move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  <a:close/>
                </a:path>
              </a:pathLst>
            </a:cu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509017" y="1622848"/>
              <a:ext cx="2125304" cy="3058016"/>
            </a:xfrm>
            <a:custGeom>
              <a:avLst/>
              <a:gdLst/>
              <a:ahLst/>
              <a:cxnLst/>
              <a:rect l="l" t="t" r="r" b="b"/>
              <a:pathLst>
                <a:path w="49706" h="71520" fill="none" extrusionOk="0">
                  <a:moveTo>
                    <a:pt x="46561" y="0"/>
                  </a:moveTo>
                  <a:lnTo>
                    <a:pt x="3145" y="0"/>
                  </a:lnTo>
                  <a:lnTo>
                    <a:pt x="3145" y="0"/>
                  </a:lnTo>
                  <a:lnTo>
                    <a:pt x="2960" y="0"/>
                  </a:lnTo>
                  <a:lnTo>
                    <a:pt x="2789" y="14"/>
                  </a:lnTo>
                  <a:lnTo>
                    <a:pt x="2604" y="43"/>
                  </a:lnTo>
                  <a:lnTo>
                    <a:pt x="2434" y="85"/>
                  </a:lnTo>
                  <a:lnTo>
                    <a:pt x="2263" y="128"/>
                  </a:lnTo>
                  <a:lnTo>
                    <a:pt x="2106" y="171"/>
                  </a:lnTo>
                  <a:lnTo>
                    <a:pt x="1936" y="242"/>
                  </a:lnTo>
                  <a:lnTo>
                    <a:pt x="1779" y="313"/>
                  </a:lnTo>
                  <a:lnTo>
                    <a:pt x="1637" y="384"/>
                  </a:lnTo>
                  <a:lnTo>
                    <a:pt x="1480" y="470"/>
                  </a:lnTo>
                  <a:lnTo>
                    <a:pt x="1338" y="569"/>
                  </a:lnTo>
                  <a:lnTo>
                    <a:pt x="1210" y="669"/>
                  </a:lnTo>
                  <a:lnTo>
                    <a:pt x="1082" y="783"/>
                  </a:lnTo>
                  <a:lnTo>
                    <a:pt x="954" y="897"/>
                  </a:lnTo>
                  <a:lnTo>
                    <a:pt x="840" y="1010"/>
                  </a:lnTo>
                  <a:lnTo>
                    <a:pt x="726" y="1138"/>
                  </a:lnTo>
                  <a:lnTo>
                    <a:pt x="726" y="1138"/>
                  </a:lnTo>
                  <a:lnTo>
                    <a:pt x="555" y="1352"/>
                  </a:lnTo>
                  <a:lnTo>
                    <a:pt x="413" y="1580"/>
                  </a:lnTo>
                  <a:lnTo>
                    <a:pt x="299" y="1807"/>
                  </a:lnTo>
                  <a:lnTo>
                    <a:pt x="185" y="2063"/>
                  </a:lnTo>
                  <a:lnTo>
                    <a:pt x="114" y="2320"/>
                  </a:lnTo>
                  <a:lnTo>
                    <a:pt x="43" y="2590"/>
                  </a:lnTo>
                  <a:lnTo>
                    <a:pt x="15" y="2860"/>
                  </a:lnTo>
                  <a:lnTo>
                    <a:pt x="0" y="3145"/>
                  </a:lnTo>
                  <a:lnTo>
                    <a:pt x="0" y="43529"/>
                  </a:lnTo>
                  <a:lnTo>
                    <a:pt x="0" y="43529"/>
                  </a:lnTo>
                  <a:lnTo>
                    <a:pt x="15" y="44042"/>
                  </a:lnTo>
                  <a:lnTo>
                    <a:pt x="57" y="44554"/>
                  </a:lnTo>
                  <a:lnTo>
                    <a:pt x="128" y="45080"/>
                  </a:lnTo>
                  <a:lnTo>
                    <a:pt x="228" y="45607"/>
                  </a:lnTo>
                  <a:lnTo>
                    <a:pt x="356" y="46133"/>
                  </a:lnTo>
                  <a:lnTo>
                    <a:pt x="498" y="46660"/>
                  </a:lnTo>
                  <a:lnTo>
                    <a:pt x="669" y="47201"/>
                  </a:lnTo>
                  <a:lnTo>
                    <a:pt x="868" y="47741"/>
                  </a:lnTo>
                  <a:lnTo>
                    <a:pt x="1082" y="48282"/>
                  </a:lnTo>
                  <a:lnTo>
                    <a:pt x="1324" y="48823"/>
                  </a:lnTo>
                  <a:lnTo>
                    <a:pt x="1594" y="49364"/>
                  </a:lnTo>
                  <a:lnTo>
                    <a:pt x="1864" y="49904"/>
                  </a:lnTo>
                  <a:lnTo>
                    <a:pt x="2163" y="50445"/>
                  </a:lnTo>
                  <a:lnTo>
                    <a:pt x="2491" y="50986"/>
                  </a:lnTo>
                  <a:lnTo>
                    <a:pt x="2818" y="51527"/>
                  </a:lnTo>
                  <a:lnTo>
                    <a:pt x="3174" y="52082"/>
                  </a:lnTo>
                  <a:lnTo>
                    <a:pt x="3529" y="52622"/>
                  </a:lnTo>
                  <a:lnTo>
                    <a:pt x="3914" y="53163"/>
                  </a:lnTo>
                  <a:lnTo>
                    <a:pt x="4312" y="53690"/>
                  </a:lnTo>
                  <a:lnTo>
                    <a:pt x="4710" y="54230"/>
                  </a:lnTo>
                  <a:lnTo>
                    <a:pt x="5137" y="54771"/>
                  </a:lnTo>
                  <a:lnTo>
                    <a:pt x="5564" y="55298"/>
                  </a:lnTo>
                  <a:lnTo>
                    <a:pt x="5991" y="55824"/>
                  </a:lnTo>
                  <a:lnTo>
                    <a:pt x="6446" y="56351"/>
                  </a:lnTo>
                  <a:lnTo>
                    <a:pt x="7357" y="57389"/>
                  </a:lnTo>
                  <a:lnTo>
                    <a:pt x="8311" y="58400"/>
                  </a:lnTo>
                  <a:lnTo>
                    <a:pt x="9264" y="59396"/>
                  </a:lnTo>
                  <a:lnTo>
                    <a:pt x="10246" y="60363"/>
                  </a:lnTo>
                  <a:lnTo>
                    <a:pt x="11213" y="61317"/>
                  </a:lnTo>
                  <a:lnTo>
                    <a:pt x="12195" y="62228"/>
                  </a:lnTo>
                  <a:lnTo>
                    <a:pt x="13149" y="63096"/>
                  </a:lnTo>
                  <a:lnTo>
                    <a:pt x="14102" y="63935"/>
                  </a:lnTo>
                  <a:lnTo>
                    <a:pt x="15013" y="64746"/>
                  </a:lnTo>
                  <a:lnTo>
                    <a:pt x="15909" y="65500"/>
                  </a:lnTo>
                  <a:lnTo>
                    <a:pt x="16763" y="66212"/>
                  </a:lnTo>
                  <a:lnTo>
                    <a:pt x="17560" y="66881"/>
                  </a:lnTo>
                  <a:lnTo>
                    <a:pt x="19011" y="68048"/>
                  </a:lnTo>
                  <a:lnTo>
                    <a:pt x="20178" y="68987"/>
                  </a:lnTo>
                  <a:lnTo>
                    <a:pt x="21032" y="69670"/>
                  </a:lnTo>
                  <a:lnTo>
                    <a:pt x="21317" y="69897"/>
                  </a:lnTo>
                  <a:lnTo>
                    <a:pt x="21487" y="70068"/>
                  </a:lnTo>
                  <a:lnTo>
                    <a:pt x="21487" y="70068"/>
                  </a:lnTo>
                  <a:lnTo>
                    <a:pt x="21672" y="70239"/>
                  </a:lnTo>
                  <a:lnTo>
                    <a:pt x="21872" y="70410"/>
                  </a:lnTo>
                  <a:lnTo>
                    <a:pt x="22071" y="70566"/>
                  </a:lnTo>
                  <a:lnTo>
                    <a:pt x="22270" y="70709"/>
                  </a:lnTo>
                  <a:lnTo>
                    <a:pt x="22484" y="70837"/>
                  </a:lnTo>
                  <a:lnTo>
                    <a:pt x="22697" y="70950"/>
                  </a:lnTo>
                  <a:lnTo>
                    <a:pt x="22910" y="71064"/>
                  </a:lnTo>
                  <a:lnTo>
                    <a:pt x="23138" y="71164"/>
                  </a:lnTo>
                  <a:lnTo>
                    <a:pt x="23366" y="71249"/>
                  </a:lnTo>
                  <a:lnTo>
                    <a:pt x="23593" y="71320"/>
                  </a:lnTo>
                  <a:lnTo>
                    <a:pt x="23821" y="71377"/>
                  </a:lnTo>
                  <a:lnTo>
                    <a:pt x="24049" y="71434"/>
                  </a:lnTo>
                  <a:lnTo>
                    <a:pt x="24291" y="71477"/>
                  </a:lnTo>
                  <a:lnTo>
                    <a:pt x="24533" y="71505"/>
                  </a:lnTo>
                  <a:lnTo>
                    <a:pt x="24760" y="71520"/>
                  </a:lnTo>
                  <a:lnTo>
                    <a:pt x="25002" y="71520"/>
                  </a:lnTo>
                  <a:lnTo>
                    <a:pt x="25002" y="71520"/>
                  </a:lnTo>
                  <a:lnTo>
                    <a:pt x="25244" y="71520"/>
                  </a:lnTo>
                  <a:lnTo>
                    <a:pt x="25472" y="71505"/>
                  </a:lnTo>
                  <a:lnTo>
                    <a:pt x="25714" y="71477"/>
                  </a:lnTo>
                  <a:lnTo>
                    <a:pt x="25956" y="71434"/>
                  </a:lnTo>
                  <a:lnTo>
                    <a:pt x="26183" y="71377"/>
                  </a:lnTo>
                  <a:lnTo>
                    <a:pt x="26411" y="71320"/>
                  </a:lnTo>
                  <a:lnTo>
                    <a:pt x="26639" y="71249"/>
                  </a:lnTo>
                  <a:lnTo>
                    <a:pt x="26866" y="71164"/>
                  </a:lnTo>
                  <a:lnTo>
                    <a:pt x="27094" y="71064"/>
                  </a:lnTo>
                  <a:lnTo>
                    <a:pt x="27307" y="70950"/>
                  </a:lnTo>
                  <a:lnTo>
                    <a:pt x="27521" y="70837"/>
                  </a:lnTo>
                  <a:lnTo>
                    <a:pt x="27734" y="70709"/>
                  </a:lnTo>
                  <a:lnTo>
                    <a:pt x="27934" y="70566"/>
                  </a:lnTo>
                  <a:lnTo>
                    <a:pt x="28133" y="70410"/>
                  </a:lnTo>
                  <a:lnTo>
                    <a:pt x="28318" y="70253"/>
                  </a:lnTo>
                  <a:lnTo>
                    <a:pt x="28503" y="70068"/>
                  </a:lnTo>
                  <a:lnTo>
                    <a:pt x="28503" y="70068"/>
                  </a:lnTo>
                  <a:lnTo>
                    <a:pt x="28645" y="69926"/>
                  </a:lnTo>
                  <a:lnTo>
                    <a:pt x="28645" y="69926"/>
                  </a:lnTo>
                  <a:lnTo>
                    <a:pt x="28787" y="69798"/>
                  </a:lnTo>
                  <a:lnTo>
                    <a:pt x="29001" y="69613"/>
                  </a:lnTo>
                  <a:lnTo>
                    <a:pt x="29627" y="69101"/>
                  </a:lnTo>
                  <a:lnTo>
                    <a:pt x="31548" y="67535"/>
                  </a:lnTo>
                  <a:lnTo>
                    <a:pt x="32786" y="66511"/>
                  </a:lnTo>
                  <a:lnTo>
                    <a:pt x="34166" y="65344"/>
                  </a:lnTo>
                  <a:lnTo>
                    <a:pt x="35646" y="64049"/>
                  </a:lnTo>
                  <a:lnTo>
                    <a:pt x="36415" y="63352"/>
                  </a:lnTo>
                  <a:lnTo>
                    <a:pt x="37197" y="62640"/>
                  </a:lnTo>
                  <a:lnTo>
                    <a:pt x="37994" y="61900"/>
                  </a:lnTo>
                  <a:lnTo>
                    <a:pt x="38791" y="61132"/>
                  </a:lnTo>
                  <a:lnTo>
                    <a:pt x="39602" y="60335"/>
                  </a:lnTo>
                  <a:lnTo>
                    <a:pt x="40399" y="59538"/>
                  </a:lnTo>
                  <a:lnTo>
                    <a:pt x="41196" y="58713"/>
                  </a:lnTo>
                  <a:lnTo>
                    <a:pt x="41978" y="57873"/>
                  </a:lnTo>
                  <a:lnTo>
                    <a:pt x="42747" y="57019"/>
                  </a:lnTo>
                  <a:lnTo>
                    <a:pt x="43487" y="56151"/>
                  </a:lnTo>
                  <a:lnTo>
                    <a:pt x="44213" y="55269"/>
                  </a:lnTo>
                  <a:lnTo>
                    <a:pt x="44910" y="54373"/>
                  </a:lnTo>
                  <a:lnTo>
                    <a:pt x="45579" y="53490"/>
                  </a:lnTo>
                  <a:lnTo>
                    <a:pt x="46219" y="52580"/>
                  </a:lnTo>
                  <a:lnTo>
                    <a:pt x="46518" y="52139"/>
                  </a:lnTo>
                  <a:lnTo>
                    <a:pt x="46817" y="51683"/>
                  </a:lnTo>
                  <a:lnTo>
                    <a:pt x="47087" y="51228"/>
                  </a:lnTo>
                  <a:lnTo>
                    <a:pt x="47357" y="50772"/>
                  </a:lnTo>
                  <a:lnTo>
                    <a:pt x="47614" y="50331"/>
                  </a:lnTo>
                  <a:lnTo>
                    <a:pt x="47870" y="49876"/>
                  </a:lnTo>
                  <a:lnTo>
                    <a:pt x="48097" y="49421"/>
                  </a:lnTo>
                  <a:lnTo>
                    <a:pt x="48311" y="48965"/>
                  </a:lnTo>
                  <a:lnTo>
                    <a:pt x="48311" y="48965"/>
                  </a:lnTo>
                  <a:lnTo>
                    <a:pt x="48624" y="48268"/>
                  </a:lnTo>
                  <a:lnTo>
                    <a:pt x="48894" y="47585"/>
                  </a:lnTo>
                  <a:lnTo>
                    <a:pt x="49022" y="47229"/>
                  </a:lnTo>
                  <a:lnTo>
                    <a:pt x="49136" y="46888"/>
                  </a:lnTo>
                  <a:lnTo>
                    <a:pt x="49250" y="46546"/>
                  </a:lnTo>
                  <a:lnTo>
                    <a:pt x="49335" y="46205"/>
                  </a:lnTo>
                  <a:lnTo>
                    <a:pt x="49421" y="45863"/>
                  </a:lnTo>
                  <a:lnTo>
                    <a:pt x="49492" y="45522"/>
                  </a:lnTo>
                  <a:lnTo>
                    <a:pt x="49563" y="45194"/>
                  </a:lnTo>
                  <a:lnTo>
                    <a:pt x="49606" y="44853"/>
                  </a:lnTo>
                  <a:lnTo>
                    <a:pt x="49648" y="44526"/>
                  </a:lnTo>
                  <a:lnTo>
                    <a:pt x="49677" y="44184"/>
                  </a:lnTo>
                  <a:lnTo>
                    <a:pt x="49705" y="43857"/>
                  </a:lnTo>
                  <a:lnTo>
                    <a:pt x="49705" y="43529"/>
                  </a:lnTo>
                  <a:lnTo>
                    <a:pt x="49705" y="3145"/>
                  </a:lnTo>
                  <a:lnTo>
                    <a:pt x="49705" y="3145"/>
                  </a:lnTo>
                  <a:lnTo>
                    <a:pt x="49691" y="2818"/>
                  </a:lnTo>
                  <a:lnTo>
                    <a:pt x="49648" y="2505"/>
                  </a:lnTo>
                  <a:lnTo>
                    <a:pt x="49563" y="2206"/>
                  </a:lnTo>
                  <a:lnTo>
                    <a:pt x="49463" y="1921"/>
                  </a:lnTo>
                  <a:lnTo>
                    <a:pt x="49321" y="1651"/>
                  </a:lnTo>
                  <a:lnTo>
                    <a:pt x="49165" y="1380"/>
                  </a:lnTo>
                  <a:lnTo>
                    <a:pt x="48994" y="1138"/>
                  </a:lnTo>
                  <a:lnTo>
                    <a:pt x="48780" y="925"/>
                  </a:lnTo>
                  <a:lnTo>
                    <a:pt x="48567" y="712"/>
                  </a:lnTo>
                  <a:lnTo>
                    <a:pt x="48325" y="541"/>
                  </a:lnTo>
                  <a:lnTo>
                    <a:pt x="48055" y="384"/>
                  </a:lnTo>
                  <a:lnTo>
                    <a:pt x="47784" y="242"/>
                  </a:lnTo>
                  <a:lnTo>
                    <a:pt x="47500" y="142"/>
                  </a:lnTo>
                  <a:lnTo>
                    <a:pt x="47201" y="57"/>
                  </a:lnTo>
                  <a:lnTo>
                    <a:pt x="46888" y="14"/>
                  </a:lnTo>
                  <a:lnTo>
                    <a:pt x="465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3457878" y="1571709"/>
              <a:ext cx="2227537" cy="3160250"/>
            </a:xfrm>
            <a:custGeom>
              <a:avLst/>
              <a:gdLst/>
              <a:ahLst/>
              <a:cxnLst/>
              <a:rect l="l" t="t" r="r" b="b"/>
              <a:pathLst>
                <a:path w="52097" h="73911" extrusionOk="0">
                  <a:moveTo>
                    <a:pt x="47757" y="1196"/>
                  </a:moveTo>
                  <a:lnTo>
                    <a:pt x="48084" y="1210"/>
                  </a:lnTo>
                  <a:lnTo>
                    <a:pt x="48397" y="1253"/>
                  </a:lnTo>
                  <a:lnTo>
                    <a:pt x="48696" y="1338"/>
                  </a:lnTo>
                  <a:lnTo>
                    <a:pt x="48980" y="1438"/>
                  </a:lnTo>
                  <a:lnTo>
                    <a:pt x="49251" y="1580"/>
                  </a:lnTo>
                  <a:lnTo>
                    <a:pt x="49521" y="1737"/>
                  </a:lnTo>
                  <a:lnTo>
                    <a:pt x="49763" y="1908"/>
                  </a:lnTo>
                  <a:lnTo>
                    <a:pt x="49976" y="2121"/>
                  </a:lnTo>
                  <a:lnTo>
                    <a:pt x="50190" y="2334"/>
                  </a:lnTo>
                  <a:lnTo>
                    <a:pt x="50361" y="2576"/>
                  </a:lnTo>
                  <a:lnTo>
                    <a:pt x="50517" y="2847"/>
                  </a:lnTo>
                  <a:lnTo>
                    <a:pt x="50659" y="3117"/>
                  </a:lnTo>
                  <a:lnTo>
                    <a:pt x="50759" y="3402"/>
                  </a:lnTo>
                  <a:lnTo>
                    <a:pt x="50844" y="3701"/>
                  </a:lnTo>
                  <a:lnTo>
                    <a:pt x="50887" y="4014"/>
                  </a:lnTo>
                  <a:lnTo>
                    <a:pt x="50901" y="4341"/>
                  </a:lnTo>
                  <a:lnTo>
                    <a:pt x="50901" y="44725"/>
                  </a:lnTo>
                  <a:lnTo>
                    <a:pt x="50901" y="45053"/>
                  </a:lnTo>
                  <a:lnTo>
                    <a:pt x="50873" y="45380"/>
                  </a:lnTo>
                  <a:lnTo>
                    <a:pt x="50844" y="45722"/>
                  </a:lnTo>
                  <a:lnTo>
                    <a:pt x="50802" y="46049"/>
                  </a:lnTo>
                  <a:lnTo>
                    <a:pt x="50759" y="46390"/>
                  </a:lnTo>
                  <a:lnTo>
                    <a:pt x="50688" y="46718"/>
                  </a:lnTo>
                  <a:lnTo>
                    <a:pt x="50617" y="47059"/>
                  </a:lnTo>
                  <a:lnTo>
                    <a:pt x="50531" y="47401"/>
                  </a:lnTo>
                  <a:lnTo>
                    <a:pt x="50446" y="47742"/>
                  </a:lnTo>
                  <a:lnTo>
                    <a:pt x="50332" y="48084"/>
                  </a:lnTo>
                  <a:lnTo>
                    <a:pt x="50218" y="48425"/>
                  </a:lnTo>
                  <a:lnTo>
                    <a:pt x="50090" y="48781"/>
                  </a:lnTo>
                  <a:lnTo>
                    <a:pt x="49820" y="49464"/>
                  </a:lnTo>
                  <a:lnTo>
                    <a:pt x="49507" y="50161"/>
                  </a:lnTo>
                  <a:lnTo>
                    <a:pt x="49293" y="50617"/>
                  </a:lnTo>
                  <a:lnTo>
                    <a:pt x="49066" y="51072"/>
                  </a:lnTo>
                  <a:lnTo>
                    <a:pt x="48810" y="51527"/>
                  </a:lnTo>
                  <a:lnTo>
                    <a:pt x="48553" y="51968"/>
                  </a:lnTo>
                  <a:lnTo>
                    <a:pt x="48283" y="52424"/>
                  </a:lnTo>
                  <a:lnTo>
                    <a:pt x="48013" y="52879"/>
                  </a:lnTo>
                  <a:lnTo>
                    <a:pt x="47714" y="53335"/>
                  </a:lnTo>
                  <a:lnTo>
                    <a:pt x="47415" y="53776"/>
                  </a:lnTo>
                  <a:lnTo>
                    <a:pt x="46775" y="54686"/>
                  </a:lnTo>
                  <a:lnTo>
                    <a:pt x="46106" y="55569"/>
                  </a:lnTo>
                  <a:lnTo>
                    <a:pt x="45409" y="56465"/>
                  </a:lnTo>
                  <a:lnTo>
                    <a:pt x="44683" y="57347"/>
                  </a:lnTo>
                  <a:lnTo>
                    <a:pt x="43943" y="58215"/>
                  </a:lnTo>
                  <a:lnTo>
                    <a:pt x="43174" y="59069"/>
                  </a:lnTo>
                  <a:lnTo>
                    <a:pt x="42392" y="59909"/>
                  </a:lnTo>
                  <a:lnTo>
                    <a:pt x="41595" y="60734"/>
                  </a:lnTo>
                  <a:lnTo>
                    <a:pt x="40798" y="61531"/>
                  </a:lnTo>
                  <a:lnTo>
                    <a:pt x="39987" y="62328"/>
                  </a:lnTo>
                  <a:lnTo>
                    <a:pt x="39190" y="63096"/>
                  </a:lnTo>
                  <a:lnTo>
                    <a:pt x="38393" y="63836"/>
                  </a:lnTo>
                  <a:lnTo>
                    <a:pt x="37611" y="64548"/>
                  </a:lnTo>
                  <a:lnTo>
                    <a:pt x="36842" y="65245"/>
                  </a:lnTo>
                  <a:lnTo>
                    <a:pt x="35362" y="66540"/>
                  </a:lnTo>
                  <a:lnTo>
                    <a:pt x="33982" y="67707"/>
                  </a:lnTo>
                  <a:lnTo>
                    <a:pt x="32744" y="68731"/>
                  </a:lnTo>
                  <a:lnTo>
                    <a:pt x="30823" y="70297"/>
                  </a:lnTo>
                  <a:lnTo>
                    <a:pt x="30197" y="70809"/>
                  </a:lnTo>
                  <a:lnTo>
                    <a:pt x="29983" y="70994"/>
                  </a:lnTo>
                  <a:lnTo>
                    <a:pt x="29841" y="71122"/>
                  </a:lnTo>
                  <a:lnTo>
                    <a:pt x="29699" y="71264"/>
                  </a:lnTo>
                  <a:lnTo>
                    <a:pt x="29514" y="71449"/>
                  </a:lnTo>
                  <a:lnTo>
                    <a:pt x="29329" y="71606"/>
                  </a:lnTo>
                  <a:lnTo>
                    <a:pt x="29130" y="71762"/>
                  </a:lnTo>
                  <a:lnTo>
                    <a:pt x="28930" y="71905"/>
                  </a:lnTo>
                  <a:lnTo>
                    <a:pt x="28717" y="72033"/>
                  </a:lnTo>
                  <a:lnTo>
                    <a:pt x="28503" y="72146"/>
                  </a:lnTo>
                  <a:lnTo>
                    <a:pt x="28290" y="72260"/>
                  </a:lnTo>
                  <a:lnTo>
                    <a:pt x="28062" y="72360"/>
                  </a:lnTo>
                  <a:lnTo>
                    <a:pt x="27835" y="72445"/>
                  </a:lnTo>
                  <a:lnTo>
                    <a:pt x="27607" y="72516"/>
                  </a:lnTo>
                  <a:lnTo>
                    <a:pt x="27379" y="72573"/>
                  </a:lnTo>
                  <a:lnTo>
                    <a:pt x="27152" y="72630"/>
                  </a:lnTo>
                  <a:lnTo>
                    <a:pt x="26910" y="72673"/>
                  </a:lnTo>
                  <a:lnTo>
                    <a:pt x="26668" y="72701"/>
                  </a:lnTo>
                  <a:lnTo>
                    <a:pt x="26440" y="72716"/>
                  </a:lnTo>
                  <a:lnTo>
                    <a:pt x="25956" y="72716"/>
                  </a:lnTo>
                  <a:lnTo>
                    <a:pt x="25729" y="72701"/>
                  </a:lnTo>
                  <a:lnTo>
                    <a:pt x="25487" y="72673"/>
                  </a:lnTo>
                  <a:lnTo>
                    <a:pt x="25245" y="72630"/>
                  </a:lnTo>
                  <a:lnTo>
                    <a:pt x="25017" y="72573"/>
                  </a:lnTo>
                  <a:lnTo>
                    <a:pt x="24789" y="72516"/>
                  </a:lnTo>
                  <a:lnTo>
                    <a:pt x="24562" y="72445"/>
                  </a:lnTo>
                  <a:lnTo>
                    <a:pt x="24334" y="72360"/>
                  </a:lnTo>
                  <a:lnTo>
                    <a:pt x="24106" y="72260"/>
                  </a:lnTo>
                  <a:lnTo>
                    <a:pt x="23893" y="72146"/>
                  </a:lnTo>
                  <a:lnTo>
                    <a:pt x="23680" y="72033"/>
                  </a:lnTo>
                  <a:lnTo>
                    <a:pt x="23466" y="71905"/>
                  </a:lnTo>
                  <a:lnTo>
                    <a:pt x="23267" y="71762"/>
                  </a:lnTo>
                  <a:lnTo>
                    <a:pt x="23068" y="71606"/>
                  </a:lnTo>
                  <a:lnTo>
                    <a:pt x="22868" y="71435"/>
                  </a:lnTo>
                  <a:lnTo>
                    <a:pt x="22683" y="71264"/>
                  </a:lnTo>
                  <a:lnTo>
                    <a:pt x="22513" y="71093"/>
                  </a:lnTo>
                  <a:lnTo>
                    <a:pt x="22228" y="70866"/>
                  </a:lnTo>
                  <a:lnTo>
                    <a:pt x="21374" y="70183"/>
                  </a:lnTo>
                  <a:lnTo>
                    <a:pt x="20207" y="69244"/>
                  </a:lnTo>
                  <a:lnTo>
                    <a:pt x="18756" y="68077"/>
                  </a:lnTo>
                  <a:lnTo>
                    <a:pt x="17959" y="67408"/>
                  </a:lnTo>
                  <a:lnTo>
                    <a:pt x="17105" y="66696"/>
                  </a:lnTo>
                  <a:lnTo>
                    <a:pt x="16209" y="65942"/>
                  </a:lnTo>
                  <a:lnTo>
                    <a:pt x="15298" y="65131"/>
                  </a:lnTo>
                  <a:lnTo>
                    <a:pt x="14345" y="64292"/>
                  </a:lnTo>
                  <a:lnTo>
                    <a:pt x="13391" y="63424"/>
                  </a:lnTo>
                  <a:lnTo>
                    <a:pt x="12409" y="62513"/>
                  </a:lnTo>
                  <a:lnTo>
                    <a:pt x="11442" y="61559"/>
                  </a:lnTo>
                  <a:lnTo>
                    <a:pt x="10460" y="60592"/>
                  </a:lnTo>
                  <a:lnTo>
                    <a:pt x="9507" y="59596"/>
                  </a:lnTo>
                  <a:lnTo>
                    <a:pt x="8553" y="58585"/>
                  </a:lnTo>
                  <a:lnTo>
                    <a:pt x="7642" y="57547"/>
                  </a:lnTo>
                  <a:lnTo>
                    <a:pt x="7187" y="57020"/>
                  </a:lnTo>
                  <a:lnTo>
                    <a:pt x="6760" y="56494"/>
                  </a:lnTo>
                  <a:lnTo>
                    <a:pt x="6333" y="55967"/>
                  </a:lnTo>
                  <a:lnTo>
                    <a:pt x="5906" y="55426"/>
                  </a:lnTo>
                  <a:lnTo>
                    <a:pt x="5508" y="54886"/>
                  </a:lnTo>
                  <a:lnTo>
                    <a:pt x="5110" y="54359"/>
                  </a:lnTo>
                  <a:lnTo>
                    <a:pt x="4725" y="53818"/>
                  </a:lnTo>
                  <a:lnTo>
                    <a:pt x="4370" y="53278"/>
                  </a:lnTo>
                  <a:lnTo>
                    <a:pt x="4014" y="52723"/>
                  </a:lnTo>
                  <a:lnTo>
                    <a:pt x="3687" y="52182"/>
                  </a:lnTo>
                  <a:lnTo>
                    <a:pt x="3359" y="51641"/>
                  </a:lnTo>
                  <a:lnTo>
                    <a:pt x="3060" y="51100"/>
                  </a:lnTo>
                  <a:lnTo>
                    <a:pt x="2790" y="50560"/>
                  </a:lnTo>
                  <a:lnTo>
                    <a:pt x="2520" y="50019"/>
                  </a:lnTo>
                  <a:lnTo>
                    <a:pt x="2278" y="49478"/>
                  </a:lnTo>
                  <a:lnTo>
                    <a:pt x="2064" y="48937"/>
                  </a:lnTo>
                  <a:lnTo>
                    <a:pt x="1865" y="48397"/>
                  </a:lnTo>
                  <a:lnTo>
                    <a:pt x="1694" y="47856"/>
                  </a:lnTo>
                  <a:lnTo>
                    <a:pt x="1552" y="47329"/>
                  </a:lnTo>
                  <a:lnTo>
                    <a:pt x="1424" y="46803"/>
                  </a:lnTo>
                  <a:lnTo>
                    <a:pt x="1324" y="46276"/>
                  </a:lnTo>
                  <a:lnTo>
                    <a:pt x="1253" y="45750"/>
                  </a:lnTo>
                  <a:lnTo>
                    <a:pt x="1211" y="45238"/>
                  </a:lnTo>
                  <a:lnTo>
                    <a:pt x="1196" y="44725"/>
                  </a:lnTo>
                  <a:lnTo>
                    <a:pt x="1196" y="4341"/>
                  </a:lnTo>
                  <a:lnTo>
                    <a:pt x="1211" y="4056"/>
                  </a:lnTo>
                  <a:lnTo>
                    <a:pt x="1239" y="3786"/>
                  </a:lnTo>
                  <a:lnTo>
                    <a:pt x="1310" y="3516"/>
                  </a:lnTo>
                  <a:lnTo>
                    <a:pt x="1381" y="3259"/>
                  </a:lnTo>
                  <a:lnTo>
                    <a:pt x="1495" y="3003"/>
                  </a:lnTo>
                  <a:lnTo>
                    <a:pt x="1609" y="2776"/>
                  </a:lnTo>
                  <a:lnTo>
                    <a:pt x="1751" y="2548"/>
                  </a:lnTo>
                  <a:lnTo>
                    <a:pt x="1922" y="2334"/>
                  </a:lnTo>
                  <a:lnTo>
                    <a:pt x="2036" y="2206"/>
                  </a:lnTo>
                  <a:lnTo>
                    <a:pt x="2150" y="2093"/>
                  </a:lnTo>
                  <a:lnTo>
                    <a:pt x="2278" y="1979"/>
                  </a:lnTo>
                  <a:lnTo>
                    <a:pt x="2406" y="1865"/>
                  </a:lnTo>
                  <a:lnTo>
                    <a:pt x="2534" y="1765"/>
                  </a:lnTo>
                  <a:lnTo>
                    <a:pt x="2676" y="1666"/>
                  </a:lnTo>
                  <a:lnTo>
                    <a:pt x="2833" y="1580"/>
                  </a:lnTo>
                  <a:lnTo>
                    <a:pt x="2975" y="1509"/>
                  </a:lnTo>
                  <a:lnTo>
                    <a:pt x="3132" y="1438"/>
                  </a:lnTo>
                  <a:lnTo>
                    <a:pt x="3302" y="1367"/>
                  </a:lnTo>
                  <a:lnTo>
                    <a:pt x="3459" y="1324"/>
                  </a:lnTo>
                  <a:lnTo>
                    <a:pt x="3630" y="1281"/>
                  </a:lnTo>
                  <a:lnTo>
                    <a:pt x="3800" y="1239"/>
                  </a:lnTo>
                  <a:lnTo>
                    <a:pt x="3985" y="1210"/>
                  </a:lnTo>
                  <a:lnTo>
                    <a:pt x="4156" y="1196"/>
                  </a:lnTo>
                  <a:close/>
                  <a:moveTo>
                    <a:pt x="4341" y="1"/>
                  </a:moveTo>
                  <a:lnTo>
                    <a:pt x="4113" y="15"/>
                  </a:lnTo>
                  <a:lnTo>
                    <a:pt x="3900" y="29"/>
                  </a:lnTo>
                  <a:lnTo>
                    <a:pt x="3687" y="58"/>
                  </a:lnTo>
                  <a:lnTo>
                    <a:pt x="3473" y="86"/>
                  </a:lnTo>
                  <a:lnTo>
                    <a:pt x="3260" y="143"/>
                  </a:lnTo>
                  <a:lnTo>
                    <a:pt x="3046" y="200"/>
                  </a:lnTo>
                  <a:lnTo>
                    <a:pt x="2847" y="271"/>
                  </a:lnTo>
                  <a:lnTo>
                    <a:pt x="2662" y="342"/>
                  </a:lnTo>
                  <a:lnTo>
                    <a:pt x="2463" y="428"/>
                  </a:lnTo>
                  <a:lnTo>
                    <a:pt x="2278" y="527"/>
                  </a:lnTo>
                  <a:lnTo>
                    <a:pt x="2093" y="627"/>
                  </a:lnTo>
                  <a:lnTo>
                    <a:pt x="1922" y="741"/>
                  </a:lnTo>
                  <a:lnTo>
                    <a:pt x="1751" y="869"/>
                  </a:lnTo>
                  <a:lnTo>
                    <a:pt x="1581" y="997"/>
                  </a:lnTo>
                  <a:lnTo>
                    <a:pt x="1424" y="1125"/>
                  </a:lnTo>
                  <a:lnTo>
                    <a:pt x="1282" y="1281"/>
                  </a:lnTo>
                  <a:lnTo>
                    <a:pt x="1125" y="1424"/>
                  </a:lnTo>
                  <a:lnTo>
                    <a:pt x="997" y="1580"/>
                  </a:lnTo>
                  <a:lnTo>
                    <a:pt x="869" y="1751"/>
                  </a:lnTo>
                  <a:lnTo>
                    <a:pt x="741" y="1922"/>
                  </a:lnTo>
                  <a:lnTo>
                    <a:pt x="627" y="2093"/>
                  </a:lnTo>
                  <a:lnTo>
                    <a:pt x="527" y="2278"/>
                  </a:lnTo>
                  <a:lnTo>
                    <a:pt x="428" y="2463"/>
                  </a:lnTo>
                  <a:lnTo>
                    <a:pt x="343" y="2648"/>
                  </a:lnTo>
                  <a:lnTo>
                    <a:pt x="271" y="2847"/>
                  </a:lnTo>
                  <a:lnTo>
                    <a:pt x="200" y="3046"/>
                  </a:lnTo>
                  <a:lnTo>
                    <a:pt x="143" y="3259"/>
                  </a:lnTo>
                  <a:lnTo>
                    <a:pt x="86" y="3473"/>
                  </a:lnTo>
                  <a:lnTo>
                    <a:pt x="58" y="3686"/>
                  </a:lnTo>
                  <a:lnTo>
                    <a:pt x="29" y="3900"/>
                  </a:lnTo>
                  <a:lnTo>
                    <a:pt x="15" y="4113"/>
                  </a:lnTo>
                  <a:lnTo>
                    <a:pt x="1" y="4341"/>
                  </a:lnTo>
                  <a:lnTo>
                    <a:pt x="1" y="44725"/>
                  </a:lnTo>
                  <a:lnTo>
                    <a:pt x="15" y="45152"/>
                  </a:lnTo>
                  <a:lnTo>
                    <a:pt x="44" y="45565"/>
                  </a:lnTo>
                  <a:lnTo>
                    <a:pt x="72" y="45992"/>
                  </a:lnTo>
                  <a:lnTo>
                    <a:pt x="143" y="46419"/>
                  </a:lnTo>
                  <a:lnTo>
                    <a:pt x="214" y="46846"/>
                  </a:lnTo>
                  <a:lnTo>
                    <a:pt x="300" y="47273"/>
                  </a:lnTo>
                  <a:lnTo>
                    <a:pt x="399" y="47699"/>
                  </a:lnTo>
                  <a:lnTo>
                    <a:pt x="527" y="48126"/>
                  </a:lnTo>
                  <a:lnTo>
                    <a:pt x="656" y="48553"/>
                  </a:lnTo>
                  <a:lnTo>
                    <a:pt x="798" y="48994"/>
                  </a:lnTo>
                  <a:lnTo>
                    <a:pt x="969" y="49421"/>
                  </a:lnTo>
                  <a:lnTo>
                    <a:pt x="1139" y="49862"/>
                  </a:lnTo>
                  <a:lnTo>
                    <a:pt x="1324" y="50289"/>
                  </a:lnTo>
                  <a:lnTo>
                    <a:pt x="1524" y="50730"/>
                  </a:lnTo>
                  <a:lnTo>
                    <a:pt x="1737" y="51172"/>
                  </a:lnTo>
                  <a:lnTo>
                    <a:pt x="1965" y="51598"/>
                  </a:lnTo>
                  <a:lnTo>
                    <a:pt x="2192" y="52040"/>
                  </a:lnTo>
                  <a:lnTo>
                    <a:pt x="2449" y="52481"/>
                  </a:lnTo>
                  <a:lnTo>
                    <a:pt x="2705" y="52908"/>
                  </a:lnTo>
                  <a:lnTo>
                    <a:pt x="2975" y="53349"/>
                  </a:lnTo>
                  <a:lnTo>
                    <a:pt x="3245" y="53790"/>
                  </a:lnTo>
                  <a:lnTo>
                    <a:pt x="3544" y="54217"/>
                  </a:lnTo>
                  <a:lnTo>
                    <a:pt x="4156" y="55099"/>
                  </a:lnTo>
                  <a:lnTo>
                    <a:pt x="4796" y="55967"/>
                  </a:lnTo>
                  <a:lnTo>
                    <a:pt x="5480" y="56835"/>
                  </a:lnTo>
                  <a:lnTo>
                    <a:pt x="6177" y="57703"/>
                  </a:lnTo>
                  <a:lnTo>
                    <a:pt x="6917" y="58557"/>
                  </a:lnTo>
                  <a:lnTo>
                    <a:pt x="7685" y="59411"/>
                  </a:lnTo>
                  <a:lnTo>
                    <a:pt x="8468" y="60250"/>
                  </a:lnTo>
                  <a:lnTo>
                    <a:pt x="9279" y="61090"/>
                  </a:lnTo>
                  <a:lnTo>
                    <a:pt x="10104" y="61929"/>
                  </a:lnTo>
                  <a:lnTo>
                    <a:pt x="10944" y="62741"/>
                  </a:lnTo>
                  <a:lnTo>
                    <a:pt x="11798" y="63552"/>
                  </a:lnTo>
                  <a:lnTo>
                    <a:pt x="12651" y="64363"/>
                  </a:lnTo>
                  <a:lnTo>
                    <a:pt x="13519" y="65145"/>
                  </a:lnTo>
                  <a:lnTo>
                    <a:pt x="14402" y="65928"/>
                  </a:lnTo>
                  <a:lnTo>
                    <a:pt x="15270" y="66682"/>
                  </a:lnTo>
                  <a:lnTo>
                    <a:pt x="16152" y="67436"/>
                  </a:lnTo>
                  <a:lnTo>
                    <a:pt x="17020" y="68162"/>
                  </a:lnTo>
                  <a:lnTo>
                    <a:pt x="18742" y="69585"/>
                  </a:lnTo>
                  <a:lnTo>
                    <a:pt x="20407" y="70937"/>
                  </a:lnTo>
                  <a:lnTo>
                    <a:pt x="21317" y="71663"/>
                  </a:lnTo>
                  <a:lnTo>
                    <a:pt x="21659" y="71933"/>
                  </a:lnTo>
                  <a:lnTo>
                    <a:pt x="21844" y="72104"/>
                  </a:lnTo>
                  <a:lnTo>
                    <a:pt x="22072" y="72317"/>
                  </a:lnTo>
                  <a:lnTo>
                    <a:pt x="22299" y="72516"/>
                  </a:lnTo>
                  <a:lnTo>
                    <a:pt x="22541" y="72701"/>
                  </a:lnTo>
                  <a:lnTo>
                    <a:pt x="22783" y="72872"/>
                  </a:lnTo>
                  <a:lnTo>
                    <a:pt x="23039" y="73043"/>
                  </a:lnTo>
                  <a:lnTo>
                    <a:pt x="23295" y="73185"/>
                  </a:lnTo>
                  <a:lnTo>
                    <a:pt x="23566" y="73328"/>
                  </a:lnTo>
                  <a:lnTo>
                    <a:pt x="23836" y="73441"/>
                  </a:lnTo>
                  <a:lnTo>
                    <a:pt x="24121" y="73555"/>
                  </a:lnTo>
                  <a:lnTo>
                    <a:pt x="24405" y="73655"/>
                  </a:lnTo>
                  <a:lnTo>
                    <a:pt x="24690" y="73726"/>
                  </a:lnTo>
                  <a:lnTo>
                    <a:pt x="24989" y="73797"/>
                  </a:lnTo>
                  <a:lnTo>
                    <a:pt x="25288" y="73840"/>
                  </a:lnTo>
                  <a:lnTo>
                    <a:pt x="25586" y="73883"/>
                  </a:lnTo>
                  <a:lnTo>
                    <a:pt x="25885" y="73911"/>
                  </a:lnTo>
                  <a:lnTo>
                    <a:pt x="26511" y="73911"/>
                  </a:lnTo>
                  <a:lnTo>
                    <a:pt x="26810" y="73883"/>
                  </a:lnTo>
                  <a:lnTo>
                    <a:pt x="27109" y="73840"/>
                  </a:lnTo>
                  <a:lnTo>
                    <a:pt x="27408" y="73797"/>
                  </a:lnTo>
                  <a:lnTo>
                    <a:pt x="27707" y="73726"/>
                  </a:lnTo>
                  <a:lnTo>
                    <a:pt x="27991" y="73655"/>
                  </a:lnTo>
                  <a:lnTo>
                    <a:pt x="28276" y="73555"/>
                  </a:lnTo>
                  <a:lnTo>
                    <a:pt x="28560" y="73441"/>
                  </a:lnTo>
                  <a:lnTo>
                    <a:pt x="28831" y="73328"/>
                  </a:lnTo>
                  <a:lnTo>
                    <a:pt x="29101" y="73185"/>
                  </a:lnTo>
                  <a:lnTo>
                    <a:pt x="29357" y="73043"/>
                  </a:lnTo>
                  <a:lnTo>
                    <a:pt x="29613" y="72886"/>
                  </a:lnTo>
                  <a:lnTo>
                    <a:pt x="29855" y="72716"/>
                  </a:lnTo>
                  <a:lnTo>
                    <a:pt x="30097" y="72516"/>
                  </a:lnTo>
                  <a:lnTo>
                    <a:pt x="30325" y="72317"/>
                  </a:lnTo>
                  <a:lnTo>
                    <a:pt x="30553" y="72118"/>
                  </a:lnTo>
                  <a:lnTo>
                    <a:pt x="30681" y="71976"/>
                  </a:lnTo>
                  <a:lnTo>
                    <a:pt x="30866" y="71819"/>
                  </a:lnTo>
                  <a:lnTo>
                    <a:pt x="31164" y="71563"/>
                  </a:lnTo>
                  <a:lnTo>
                    <a:pt x="32018" y="70880"/>
                  </a:lnTo>
                  <a:lnTo>
                    <a:pt x="33029" y="70055"/>
                  </a:lnTo>
                  <a:lnTo>
                    <a:pt x="34252" y="69044"/>
                  </a:lnTo>
                  <a:lnTo>
                    <a:pt x="35633" y="67878"/>
                  </a:lnTo>
                  <a:lnTo>
                    <a:pt x="37155" y="66568"/>
                  </a:lnTo>
                  <a:lnTo>
                    <a:pt x="37938" y="65857"/>
                  </a:lnTo>
                  <a:lnTo>
                    <a:pt x="38763" y="65131"/>
                  </a:lnTo>
                  <a:lnTo>
                    <a:pt x="39589" y="64363"/>
                  </a:lnTo>
                  <a:lnTo>
                    <a:pt x="40428" y="63566"/>
                  </a:lnTo>
                  <a:lnTo>
                    <a:pt x="41268" y="62755"/>
                  </a:lnTo>
                  <a:lnTo>
                    <a:pt x="42107" y="61915"/>
                  </a:lnTo>
                  <a:lnTo>
                    <a:pt x="42933" y="61061"/>
                  </a:lnTo>
                  <a:lnTo>
                    <a:pt x="43758" y="60179"/>
                  </a:lnTo>
                  <a:lnTo>
                    <a:pt x="44270" y="59624"/>
                  </a:lnTo>
                  <a:lnTo>
                    <a:pt x="44768" y="59069"/>
                  </a:lnTo>
                  <a:lnTo>
                    <a:pt x="45252" y="58528"/>
                  </a:lnTo>
                  <a:lnTo>
                    <a:pt x="45707" y="57973"/>
                  </a:lnTo>
                  <a:lnTo>
                    <a:pt x="46149" y="57447"/>
                  </a:lnTo>
                  <a:lnTo>
                    <a:pt x="46590" y="56906"/>
                  </a:lnTo>
                  <a:lnTo>
                    <a:pt x="47002" y="56380"/>
                  </a:lnTo>
                  <a:lnTo>
                    <a:pt x="47401" y="55853"/>
                  </a:lnTo>
                  <a:lnTo>
                    <a:pt x="47785" y="55327"/>
                  </a:lnTo>
                  <a:lnTo>
                    <a:pt x="48141" y="54814"/>
                  </a:lnTo>
                  <a:lnTo>
                    <a:pt x="48496" y="54302"/>
                  </a:lnTo>
                  <a:lnTo>
                    <a:pt x="48824" y="53804"/>
                  </a:lnTo>
                  <a:lnTo>
                    <a:pt x="49151" y="53292"/>
                  </a:lnTo>
                  <a:lnTo>
                    <a:pt x="49450" y="52794"/>
                  </a:lnTo>
                  <a:lnTo>
                    <a:pt x="49734" y="52310"/>
                  </a:lnTo>
                  <a:lnTo>
                    <a:pt x="50005" y="51826"/>
                  </a:lnTo>
                  <a:lnTo>
                    <a:pt x="50261" y="51342"/>
                  </a:lnTo>
                  <a:lnTo>
                    <a:pt x="50489" y="50859"/>
                  </a:lnTo>
                  <a:lnTo>
                    <a:pt x="50716" y="50389"/>
                  </a:lnTo>
                  <a:lnTo>
                    <a:pt x="50916" y="49919"/>
                  </a:lnTo>
                  <a:lnTo>
                    <a:pt x="51101" y="49464"/>
                  </a:lnTo>
                  <a:lnTo>
                    <a:pt x="51271" y="49009"/>
                  </a:lnTo>
                  <a:lnTo>
                    <a:pt x="51428" y="48553"/>
                  </a:lnTo>
                  <a:lnTo>
                    <a:pt x="51570" y="48112"/>
                  </a:lnTo>
                  <a:lnTo>
                    <a:pt x="51698" y="47671"/>
                  </a:lnTo>
                  <a:lnTo>
                    <a:pt x="51798" y="47230"/>
                  </a:lnTo>
                  <a:lnTo>
                    <a:pt x="51897" y="46803"/>
                  </a:lnTo>
                  <a:lnTo>
                    <a:pt x="51969" y="46376"/>
                  </a:lnTo>
                  <a:lnTo>
                    <a:pt x="52025" y="45949"/>
                  </a:lnTo>
                  <a:lnTo>
                    <a:pt x="52068" y="45537"/>
                  </a:lnTo>
                  <a:lnTo>
                    <a:pt x="52082" y="45138"/>
                  </a:lnTo>
                  <a:lnTo>
                    <a:pt x="52097" y="44725"/>
                  </a:lnTo>
                  <a:lnTo>
                    <a:pt x="52097" y="4341"/>
                  </a:lnTo>
                  <a:lnTo>
                    <a:pt x="52097" y="4113"/>
                  </a:lnTo>
                  <a:lnTo>
                    <a:pt x="52068" y="3900"/>
                  </a:lnTo>
                  <a:lnTo>
                    <a:pt x="52040" y="3686"/>
                  </a:lnTo>
                  <a:lnTo>
                    <a:pt x="52011" y="3473"/>
                  </a:lnTo>
                  <a:lnTo>
                    <a:pt x="51954" y="3259"/>
                  </a:lnTo>
                  <a:lnTo>
                    <a:pt x="51897" y="3046"/>
                  </a:lnTo>
                  <a:lnTo>
                    <a:pt x="51826" y="2847"/>
                  </a:lnTo>
                  <a:lnTo>
                    <a:pt x="51755" y="2648"/>
                  </a:lnTo>
                  <a:lnTo>
                    <a:pt x="51670" y="2463"/>
                  </a:lnTo>
                  <a:lnTo>
                    <a:pt x="51570" y="2278"/>
                  </a:lnTo>
                  <a:lnTo>
                    <a:pt x="51471" y="2093"/>
                  </a:lnTo>
                  <a:lnTo>
                    <a:pt x="51357" y="1922"/>
                  </a:lnTo>
                  <a:lnTo>
                    <a:pt x="51229" y="1751"/>
                  </a:lnTo>
                  <a:lnTo>
                    <a:pt x="51101" y="1580"/>
                  </a:lnTo>
                  <a:lnTo>
                    <a:pt x="50972" y="1424"/>
                  </a:lnTo>
                  <a:lnTo>
                    <a:pt x="50830" y="1281"/>
                  </a:lnTo>
                  <a:lnTo>
                    <a:pt x="50674" y="1125"/>
                  </a:lnTo>
                  <a:lnTo>
                    <a:pt x="50517" y="997"/>
                  </a:lnTo>
                  <a:lnTo>
                    <a:pt x="50346" y="869"/>
                  </a:lnTo>
                  <a:lnTo>
                    <a:pt x="50176" y="741"/>
                  </a:lnTo>
                  <a:lnTo>
                    <a:pt x="50005" y="627"/>
                  </a:lnTo>
                  <a:lnTo>
                    <a:pt x="49820" y="527"/>
                  </a:lnTo>
                  <a:lnTo>
                    <a:pt x="49635" y="428"/>
                  </a:lnTo>
                  <a:lnTo>
                    <a:pt x="49450" y="342"/>
                  </a:lnTo>
                  <a:lnTo>
                    <a:pt x="49251" y="271"/>
                  </a:lnTo>
                  <a:lnTo>
                    <a:pt x="49051" y="200"/>
                  </a:lnTo>
                  <a:lnTo>
                    <a:pt x="48838" y="143"/>
                  </a:lnTo>
                  <a:lnTo>
                    <a:pt x="48625" y="86"/>
                  </a:lnTo>
                  <a:lnTo>
                    <a:pt x="48411" y="58"/>
                  </a:lnTo>
                  <a:lnTo>
                    <a:pt x="48198" y="29"/>
                  </a:lnTo>
                  <a:lnTo>
                    <a:pt x="47984" y="15"/>
                  </a:lnTo>
                  <a:lnTo>
                    <a:pt x="47757" y="1"/>
                  </a:lnTo>
                  <a:close/>
                </a:path>
              </a:pathLst>
            </a:cu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3605738" y="1773103"/>
              <a:ext cx="1931827" cy="2757474"/>
            </a:xfrm>
            <a:custGeom>
              <a:avLst/>
              <a:gdLst/>
              <a:ahLst/>
              <a:cxnLst/>
              <a:rect l="l" t="t" r="r" b="b"/>
              <a:pathLst>
                <a:path w="45181" h="64491" extrusionOk="0">
                  <a:moveTo>
                    <a:pt x="41808" y="1196"/>
                  </a:moveTo>
                  <a:lnTo>
                    <a:pt x="42022" y="1210"/>
                  </a:lnTo>
                  <a:lnTo>
                    <a:pt x="42249" y="1239"/>
                  </a:lnTo>
                  <a:lnTo>
                    <a:pt x="42449" y="1296"/>
                  </a:lnTo>
                  <a:lnTo>
                    <a:pt x="42648" y="1367"/>
                  </a:lnTo>
                  <a:lnTo>
                    <a:pt x="42847" y="1467"/>
                  </a:lnTo>
                  <a:lnTo>
                    <a:pt x="43018" y="1566"/>
                  </a:lnTo>
                  <a:lnTo>
                    <a:pt x="43189" y="1694"/>
                  </a:lnTo>
                  <a:lnTo>
                    <a:pt x="43345" y="1837"/>
                  </a:lnTo>
                  <a:lnTo>
                    <a:pt x="43487" y="1993"/>
                  </a:lnTo>
                  <a:lnTo>
                    <a:pt x="43615" y="2164"/>
                  </a:lnTo>
                  <a:lnTo>
                    <a:pt x="43729" y="2349"/>
                  </a:lnTo>
                  <a:lnTo>
                    <a:pt x="43815" y="2534"/>
                  </a:lnTo>
                  <a:lnTo>
                    <a:pt x="43886" y="2733"/>
                  </a:lnTo>
                  <a:lnTo>
                    <a:pt x="43943" y="2946"/>
                  </a:lnTo>
                  <a:lnTo>
                    <a:pt x="43985" y="3160"/>
                  </a:lnTo>
                  <a:lnTo>
                    <a:pt x="43985" y="3388"/>
                  </a:lnTo>
                  <a:lnTo>
                    <a:pt x="43985" y="39119"/>
                  </a:lnTo>
                  <a:lnTo>
                    <a:pt x="43985" y="39503"/>
                  </a:lnTo>
                  <a:lnTo>
                    <a:pt x="43957" y="39873"/>
                  </a:lnTo>
                  <a:lnTo>
                    <a:pt x="43900" y="40257"/>
                  </a:lnTo>
                  <a:lnTo>
                    <a:pt x="43843" y="40642"/>
                  </a:lnTo>
                  <a:lnTo>
                    <a:pt x="43758" y="41026"/>
                  </a:lnTo>
                  <a:lnTo>
                    <a:pt x="43672" y="41424"/>
                  </a:lnTo>
                  <a:lnTo>
                    <a:pt x="43559" y="41808"/>
                  </a:lnTo>
                  <a:lnTo>
                    <a:pt x="43430" y="42207"/>
                  </a:lnTo>
                  <a:lnTo>
                    <a:pt x="43288" y="42605"/>
                  </a:lnTo>
                  <a:lnTo>
                    <a:pt x="43132" y="43004"/>
                  </a:lnTo>
                  <a:lnTo>
                    <a:pt x="42961" y="43402"/>
                  </a:lnTo>
                  <a:lnTo>
                    <a:pt x="42776" y="43801"/>
                  </a:lnTo>
                  <a:lnTo>
                    <a:pt x="42577" y="44199"/>
                  </a:lnTo>
                  <a:lnTo>
                    <a:pt x="42363" y="44612"/>
                  </a:lnTo>
                  <a:lnTo>
                    <a:pt x="42136" y="45010"/>
                  </a:lnTo>
                  <a:lnTo>
                    <a:pt x="41908" y="45409"/>
                  </a:lnTo>
                  <a:lnTo>
                    <a:pt x="41666" y="45821"/>
                  </a:lnTo>
                  <a:lnTo>
                    <a:pt x="41410" y="46220"/>
                  </a:lnTo>
                  <a:lnTo>
                    <a:pt x="40869" y="47031"/>
                  </a:lnTo>
                  <a:lnTo>
                    <a:pt x="40286" y="47828"/>
                  </a:lnTo>
                  <a:lnTo>
                    <a:pt x="39674" y="48639"/>
                  </a:lnTo>
                  <a:lnTo>
                    <a:pt x="39048" y="49421"/>
                  </a:lnTo>
                  <a:lnTo>
                    <a:pt x="38379" y="50204"/>
                  </a:lnTo>
                  <a:lnTo>
                    <a:pt x="37696" y="50987"/>
                  </a:lnTo>
                  <a:lnTo>
                    <a:pt x="36999" y="51755"/>
                  </a:lnTo>
                  <a:lnTo>
                    <a:pt x="36287" y="52495"/>
                  </a:lnTo>
                  <a:lnTo>
                    <a:pt x="35576" y="53235"/>
                  </a:lnTo>
                  <a:lnTo>
                    <a:pt x="34850" y="53947"/>
                  </a:lnTo>
                  <a:lnTo>
                    <a:pt x="34124" y="54658"/>
                  </a:lnTo>
                  <a:lnTo>
                    <a:pt x="33398" y="55327"/>
                  </a:lnTo>
                  <a:lnTo>
                    <a:pt x="32687" y="55996"/>
                  </a:lnTo>
                  <a:lnTo>
                    <a:pt x="31990" y="56622"/>
                  </a:lnTo>
                  <a:lnTo>
                    <a:pt x="31307" y="57234"/>
                  </a:lnTo>
                  <a:lnTo>
                    <a:pt x="29983" y="58372"/>
                  </a:lnTo>
                  <a:lnTo>
                    <a:pt x="28788" y="59382"/>
                  </a:lnTo>
                  <a:lnTo>
                    <a:pt x="27721" y="60250"/>
                  </a:lnTo>
                  <a:lnTo>
                    <a:pt x="26824" y="60976"/>
                  </a:lnTo>
                  <a:lnTo>
                    <a:pt x="25985" y="61673"/>
                  </a:lnTo>
                  <a:lnTo>
                    <a:pt x="25714" y="61901"/>
                  </a:lnTo>
                  <a:lnTo>
                    <a:pt x="25529" y="62072"/>
                  </a:lnTo>
                  <a:lnTo>
                    <a:pt x="25401" y="62186"/>
                  </a:lnTo>
                  <a:lnTo>
                    <a:pt x="25273" y="62314"/>
                  </a:lnTo>
                  <a:lnTo>
                    <a:pt x="25131" y="62442"/>
                  </a:lnTo>
                  <a:lnTo>
                    <a:pt x="24974" y="62556"/>
                  </a:lnTo>
                  <a:lnTo>
                    <a:pt x="24832" y="62669"/>
                  </a:lnTo>
                  <a:lnTo>
                    <a:pt x="24675" y="62769"/>
                  </a:lnTo>
                  <a:lnTo>
                    <a:pt x="24505" y="62854"/>
                  </a:lnTo>
                  <a:lnTo>
                    <a:pt x="24348" y="62940"/>
                  </a:lnTo>
                  <a:lnTo>
                    <a:pt x="24177" y="63011"/>
                  </a:lnTo>
                  <a:lnTo>
                    <a:pt x="24007" y="63082"/>
                  </a:lnTo>
                  <a:lnTo>
                    <a:pt x="23822" y="63139"/>
                  </a:lnTo>
                  <a:lnTo>
                    <a:pt x="23651" y="63182"/>
                  </a:lnTo>
                  <a:lnTo>
                    <a:pt x="23466" y="63224"/>
                  </a:lnTo>
                  <a:lnTo>
                    <a:pt x="23281" y="63253"/>
                  </a:lnTo>
                  <a:lnTo>
                    <a:pt x="23096" y="63281"/>
                  </a:lnTo>
                  <a:lnTo>
                    <a:pt x="22911" y="63296"/>
                  </a:lnTo>
                  <a:lnTo>
                    <a:pt x="22527" y="63296"/>
                  </a:lnTo>
                  <a:lnTo>
                    <a:pt x="22342" y="63281"/>
                  </a:lnTo>
                  <a:lnTo>
                    <a:pt x="22157" y="63253"/>
                  </a:lnTo>
                  <a:lnTo>
                    <a:pt x="21972" y="63224"/>
                  </a:lnTo>
                  <a:lnTo>
                    <a:pt x="21787" y="63182"/>
                  </a:lnTo>
                  <a:lnTo>
                    <a:pt x="21616" y="63139"/>
                  </a:lnTo>
                  <a:lnTo>
                    <a:pt x="21445" y="63082"/>
                  </a:lnTo>
                  <a:lnTo>
                    <a:pt x="21275" y="63011"/>
                  </a:lnTo>
                  <a:lnTo>
                    <a:pt x="21104" y="62940"/>
                  </a:lnTo>
                  <a:lnTo>
                    <a:pt x="20933" y="62854"/>
                  </a:lnTo>
                  <a:lnTo>
                    <a:pt x="20777" y="62755"/>
                  </a:lnTo>
                  <a:lnTo>
                    <a:pt x="20620" y="62655"/>
                  </a:lnTo>
                  <a:lnTo>
                    <a:pt x="20463" y="62556"/>
                  </a:lnTo>
                  <a:lnTo>
                    <a:pt x="20321" y="62442"/>
                  </a:lnTo>
                  <a:lnTo>
                    <a:pt x="20179" y="62314"/>
                  </a:lnTo>
                  <a:lnTo>
                    <a:pt x="20037" y="62186"/>
                  </a:lnTo>
                  <a:lnTo>
                    <a:pt x="19852" y="62015"/>
                  </a:lnTo>
                  <a:lnTo>
                    <a:pt x="19581" y="61787"/>
                  </a:lnTo>
                  <a:lnTo>
                    <a:pt x="18628" y="61019"/>
                  </a:lnTo>
                  <a:lnTo>
                    <a:pt x="17717" y="60293"/>
                  </a:lnTo>
                  <a:lnTo>
                    <a:pt x="16636" y="59425"/>
                  </a:lnTo>
                  <a:lnTo>
                    <a:pt x="15426" y="58415"/>
                  </a:lnTo>
                  <a:lnTo>
                    <a:pt x="14088" y="57276"/>
                  </a:lnTo>
                  <a:lnTo>
                    <a:pt x="13391" y="56664"/>
                  </a:lnTo>
                  <a:lnTo>
                    <a:pt x="12680" y="56038"/>
                  </a:lnTo>
                  <a:lnTo>
                    <a:pt x="11954" y="55370"/>
                  </a:lnTo>
                  <a:lnTo>
                    <a:pt x="11214" y="54701"/>
                  </a:lnTo>
                  <a:lnTo>
                    <a:pt x="10488" y="53989"/>
                  </a:lnTo>
                  <a:lnTo>
                    <a:pt x="9748" y="53278"/>
                  </a:lnTo>
                  <a:lnTo>
                    <a:pt x="9023" y="52538"/>
                  </a:lnTo>
                  <a:lnTo>
                    <a:pt x="8297" y="51784"/>
                  </a:lnTo>
                  <a:lnTo>
                    <a:pt x="7585" y="51015"/>
                  </a:lnTo>
                  <a:lnTo>
                    <a:pt x="6888" y="50247"/>
                  </a:lnTo>
                  <a:lnTo>
                    <a:pt x="6219" y="49464"/>
                  </a:lnTo>
                  <a:lnTo>
                    <a:pt x="5579" y="48667"/>
                  </a:lnTo>
                  <a:lnTo>
                    <a:pt x="4953" y="47870"/>
                  </a:lnTo>
                  <a:lnTo>
                    <a:pt x="4369" y="47059"/>
                  </a:lnTo>
                  <a:lnTo>
                    <a:pt x="3814" y="46248"/>
                  </a:lnTo>
                  <a:lnTo>
                    <a:pt x="3558" y="45850"/>
                  </a:lnTo>
                  <a:lnTo>
                    <a:pt x="3316" y="45437"/>
                  </a:lnTo>
                  <a:lnTo>
                    <a:pt x="3075" y="45039"/>
                  </a:lnTo>
                  <a:lnTo>
                    <a:pt x="2847" y="44626"/>
                  </a:lnTo>
                  <a:lnTo>
                    <a:pt x="2633" y="44227"/>
                  </a:lnTo>
                  <a:lnTo>
                    <a:pt x="2434" y="43829"/>
                  </a:lnTo>
                  <a:lnTo>
                    <a:pt x="2249" y="43416"/>
                  </a:lnTo>
                  <a:lnTo>
                    <a:pt x="2078" y="43018"/>
                  </a:lnTo>
                  <a:lnTo>
                    <a:pt x="1908" y="42619"/>
                  </a:lnTo>
                  <a:lnTo>
                    <a:pt x="1765" y="42221"/>
                  </a:lnTo>
                  <a:lnTo>
                    <a:pt x="1637" y="41823"/>
                  </a:lnTo>
                  <a:lnTo>
                    <a:pt x="1523" y="41438"/>
                  </a:lnTo>
                  <a:lnTo>
                    <a:pt x="1424" y="41040"/>
                  </a:lnTo>
                  <a:lnTo>
                    <a:pt x="1338" y="40656"/>
                  </a:lnTo>
                  <a:lnTo>
                    <a:pt x="1282" y="40272"/>
                  </a:lnTo>
                  <a:lnTo>
                    <a:pt x="1225" y="39887"/>
                  </a:lnTo>
                  <a:lnTo>
                    <a:pt x="1210" y="39503"/>
                  </a:lnTo>
                  <a:lnTo>
                    <a:pt x="1196" y="39119"/>
                  </a:lnTo>
                  <a:lnTo>
                    <a:pt x="1196" y="3388"/>
                  </a:lnTo>
                  <a:lnTo>
                    <a:pt x="1210" y="3160"/>
                  </a:lnTo>
                  <a:lnTo>
                    <a:pt x="1239" y="2946"/>
                  </a:lnTo>
                  <a:lnTo>
                    <a:pt x="1296" y="2733"/>
                  </a:lnTo>
                  <a:lnTo>
                    <a:pt x="1367" y="2534"/>
                  </a:lnTo>
                  <a:lnTo>
                    <a:pt x="1452" y="2349"/>
                  </a:lnTo>
                  <a:lnTo>
                    <a:pt x="1566" y="2164"/>
                  </a:lnTo>
                  <a:lnTo>
                    <a:pt x="1694" y="1993"/>
                  </a:lnTo>
                  <a:lnTo>
                    <a:pt x="1837" y="1837"/>
                  </a:lnTo>
                  <a:lnTo>
                    <a:pt x="1993" y="1694"/>
                  </a:lnTo>
                  <a:lnTo>
                    <a:pt x="2164" y="1566"/>
                  </a:lnTo>
                  <a:lnTo>
                    <a:pt x="2335" y="1467"/>
                  </a:lnTo>
                  <a:lnTo>
                    <a:pt x="2534" y="1367"/>
                  </a:lnTo>
                  <a:lnTo>
                    <a:pt x="2733" y="1296"/>
                  </a:lnTo>
                  <a:lnTo>
                    <a:pt x="2946" y="1239"/>
                  </a:lnTo>
                  <a:lnTo>
                    <a:pt x="3160" y="1210"/>
                  </a:lnTo>
                  <a:lnTo>
                    <a:pt x="3388" y="1196"/>
                  </a:lnTo>
                  <a:close/>
                  <a:moveTo>
                    <a:pt x="3203" y="1"/>
                  </a:moveTo>
                  <a:lnTo>
                    <a:pt x="3032" y="15"/>
                  </a:lnTo>
                  <a:lnTo>
                    <a:pt x="2861" y="44"/>
                  </a:lnTo>
                  <a:lnTo>
                    <a:pt x="2705" y="72"/>
                  </a:lnTo>
                  <a:lnTo>
                    <a:pt x="2377" y="157"/>
                  </a:lnTo>
                  <a:lnTo>
                    <a:pt x="2064" y="271"/>
                  </a:lnTo>
                  <a:lnTo>
                    <a:pt x="1765" y="414"/>
                  </a:lnTo>
                  <a:lnTo>
                    <a:pt x="1495" y="584"/>
                  </a:lnTo>
                  <a:lnTo>
                    <a:pt x="1239" y="769"/>
                  </a:lnTo>
                  <a:lnTo>
                    <a:pt x="997" y="997"/>
                  </a:lnTo>
                  <a:lnTo>
                    <a:pt x="769" y="1239"/>
                  </a:lnTo>
                  <a:lnTo>
                    <a:pt x="584" y="1495"/>
                  </a:lnTo>
                  <a:lnTo>
                    <a:pt x="414" y="1780"/>
                  </a:lnTo>
                  <a:lnTo>
                    <a:pt x="271" y="2064"/>
                  </a:lnTo>
                  <a:lnTo>
                    <a:pt x="157" y="2377"/>
                  </a:lnTo>
                  <a:lnTo>
                    <a:pt x="72" y="2705"/>
                  </a:lnTo>
                  <a:lnTo>
                    <a:pt x="44" y="2875"/>
                  </a:lnTo>
                  <a:lnTo>
                    <a:pt x="15" y="3032"/>
                  </a:lnTo>
                  <a:lnTo>
                    <a:pt x="1" y="3217"/>
                  </a:lnTo>
                  <a:lnTo>
                    <a:pt x="1" y="3388"/>
                  </a:lnTo>
                  <a:lnTo>
                    <a:pt x="1" y="39119"/>
                  </a:lnTo>
                  <a:lnTo>
                    <a:pt x="15" y="39532"/>
                  </a:lnTo>
                  <a:lnTo>
                    <a:pt x="44" y="39930"/>
                  </a:lnTo>
                  <a:lnTo>
                    <a:pt x="86" y="40343"/>
                  </a:lnTo>
                  <a:lnTo>
                    <a:pt x="157" y="40755"/>
                  </a:lnTo>
                  <a:lnTo>
                    <a:pt x="243" y="41168"/>
                  </a:lnTo>
                  <a:lnTo>
                    <a:pt x="342" y="41581"/>
                  </a:lnTo>
                  <a:lnTo>
                    <a:pt x="456" y="42008"/>
                  </a:lnTo>
                  <a:lnTo>
                    <a:pt x="584" y="42420"/>
                  </a:lnTo>
                  <a:lnTo>
                    <a:pt x="741" y="42847"/>
                  </a:lnTo>
                  <a:lnTo>
                    <a:pt x="897" y="43274"/>
                  </a:lnTo>
                  <a:lnTo>
                    <a:pt x="1082" y="43687"/>
                  </a:lnTo>
                  <a:lnTo>
                    <a:pt x="1267" y="44114"/>
                  </a:lnTo>
                  <a:lnTo>
                    <a:pt x="1481" y="44541"/>
                  </a:lnTo>
                  <a:lnTo>
                    <a:pt x="1694" y="44967"/>
                  </a:lnTo>
                  <a:lnTo>
                    <a:pt x="1936" y="45394"/>
                  </a:lnTo>
                  <a:lnTo>
                    <a:pt x="2178" y="45821"/>
                  </a:lnTo>
                  <a:lnTo>
                    <a:pt x="2434" y="46234"/>
                  </a:lnTo>
                  <a:lnTo>
                    <a:pt x="2690" y="46661"/>
                  </a:lnTo>
                  <a:lnTo>
                    <a:pt x="2975" y="47088"/>
                  </a:lnTo>
                  <a:lnTo>
                    <a:pt x="3260" y="47515"/>
                  </a:lnTo>
                  <a:lnTo>
                    <a:pt x="3857" y="48354"/>
                  </a:lnTo>
                  <a:lnTo>
                    <a:pt x="4498" y="49194"/>
                  </a:lnTo>
                  <a:lnTo>
                    <a:pt x="5152" y="50019"/>
                  </a:lnTo>
                  <a:lnTo>
                    <a:pt x="5849" y="50830"/>
                  </a:lnTo>
                  <a:lnTo>
                    <a:pt x="6561" y="51641"/>
                  </a:lnTo>
                  <a:lnTo>
                    <a:pt x="7287" y="52438"/>
                  </a:lnTo>
                  <a:lnTo>
                    <a:pt x="8027" y="53221"/>
                  </a:lnTo>
                  <a:lnTo>
                    <a:pt x="8781" y="53975"/>
                  </a:lnTo>
                  <a:lnTo>
                    <a:pt x="9535" y="54715"/>
                  </a:lnTo>
                  <a:lnTo>
                    <a:pt x="10289" y="55441"/>
                  </a:lnTo>
                  <a:lnTo>
                    <a:pt x="11029" y="56152"/>
                  </a:lnTo>
                  <a:lnTo>
                    <a:pt x="11783" y="56821"/>
                  </a:lnTo>
                  <a:lnTo>
                    <a:pt x="12509" y="57476"/>
                  </a:lnTo>
                  <a:lnTo>
                    <a:pt x="13220" y="58102"/>
                  </a:lnTo>
                  <a:lnTo>
                    <a:pt x="14586" y="59269"/>
                  </a:lnTo>
                  <a:lnTo>
                    <a:pt x="15853" y="60307"/>
                  </a:lnTo>
                  <a:lnTo>
                    <a:pt x="16963" y="61218"/>
                  </a:lnTo>
                  <a:lnTo>
                    <a:pt x="17888" y="61958"/>
                  </a:lnTo>
                  <a:lnTo>
                    <a:pt x="18727" y="62627"/>
                  </a:lnTo>
                  <a:lnTo>
                    <a:pt x="19026" y="62869"/>
                  </a:lnTo>
                  <a:lnTo>
                    <a:pt x="19197" y="63025"/>
                  </a:lnTo>
                  <a:lnTo>
                    <a:pt x="19368" y="63196"/>
                  </a:lnTo>
                  <a:lnTo>
                    <a:pt x="19567" y="63367"/>
                  </a:lnTo>
                  <a:lnTo>
                    <a:pt x="19752" y="63509"/>
                  </a:lnTo>
                  <a:lnTo>
                    <a:pt x="19951" y="63651"/>
                  </a:lnTo>
                  <a:lnTo>
                    <a:pt x="20165" y="63779"/>
                  </a:lnTo>
                  <a:lnTo>
                    <a:pt x="20378" y="63907"/>
                  </a:lnTo>
                  <a:lnTo>
                    <a:pt x="20592" y="64007"/>
                  </a:lnTo>
                  <a:lnTo>
                    <a:pt x="20805" y="64107"/>
                  </a:lnTo>
                  <a:lnTo>
                    <a:pt x="21033" y="64206"/>
                  </a:lnTo>
                  <a:lnTo>
                    <a:pt x="21260" y="64277"/>
                  </a:lnTo>
                  <a:lnTo>
                    <a:pt x="21502" y="64349"/>
                  </a:lnTo>
                  <a:lnTo>
                    <a:pt x="21744" y="64391"/>
                  </a:lnTo>
                  <a:lnTo>
                    <a:pt x="21986" y="64434"/>
                  </a:lnTo>
                  <a:lnTo>
                    <a:pt x="22228" y="64462"/>
                  </a:lnTo>
                  <a:lnTo>
                    <a:pt x="22470" y="64491"/>
                  </a:lnTo>
                  <a:lnTo>
                    <a:pt x="22968" y="64491"/>
                  </a:lnTo>
                  <a:lnTo>
                    <a:pt x="23224" y="64462"/>
                  </a:lnTo>
                  <a:lnTo>
                    <a:pt x="23466" y="64434"/>
                  </a:lnTo>
                  <a:lnTo>
                    <a:pt x="23708" y="64391"/>
                  </a:lnTo>
                  <a:lnTo>
                    <a:pt x="23936" y="64349"/>
                  </a:lnTo>
                  <a:lnTo>
                    <a:pt x="24177" y="64277"/>
                  </a:lnTo>
                  <a:lnTo>
                    <a:pt x="24405" y="64206"/>
                  </a:lnTo>
                  <a:lnTo>
                    <a:pt x="24633" y="64121"/>
                  </a:lnTo>
                  <a:lnTo>
                    <a:pt x="24860" y="64021"/>
                  </a:lnTo>
                  <a:lnTo>
                    <a:pt x="25074" y="63907"/>
                  </a:lnTo>
                  <a:lnTo>
                    <a:pt x="25287" y="63794"/>
                  </a:lnTo>
                  <a:lnTo>
                    <a:pt x="25487" y="63651"/>
                  </a:lnTo>
                  <a:lnTo>
                    <a:pt x="25686" y="63523"/>
                  </a:lnTo>
                  <a:lnTo>
                    <a:pt x="25885" y="63367"/>
                  </a:lnTo>
                  <a:lnTo>
                    <a:pt x="26070" y="63210"/>
                  </a:lnTo>
                  <a:lnTo>
                    <a:pt x="26241" y="63039"/>
                  </a:lnTo>
                  <a:lnTo>
                    <a:pt x="26369" y="62911"/>
                  </a:lnTo>
                  <a:lnTo>
                    <a:pt x="26525" y="62769"/>
                  </a:lnTo>
                  <a:lnTo>
                    <a:pt x="26796" y="62541"/>
                  </a:lnTo>
                  <a:lnTo>
                    <a:pt x="27578" y="61901"/>
                  </a:lnTo>
                  <a:lnTo>
                    <a:pt x="28489" y="61161"/>
                  </a:lnTo>
                  <a:lnTo>
                    <a:pt x="29585" y="60265"/>
                  </a:lnTo>
                  <a:lnTo>
                    <a:pt x="30823" y="59226"/>
                  </a:lnTo>
                  <a:lnTo>
                    <a:pt x="32160" y="58059"/>
                  </a:lnTo>
                  <a:lnTo>
                    <a:pt x="32872" y="57433"/>
                  </a:lnTo>
                  <a:lnTo>
                    <a:pt x="33598" y="56778"/>
                  </a:lnTo>
                  <a:lnTo>
                    <a:pt x="34323" y="56095"/>
                  </a:lnTo>
                  <a:lnTo>
                    <a:pt x="35063" y="55398"/>
                  </a:lnTo>
                  <a:lnTo>
                    <a:pt x="35803" y="54672"/>
                  </a:lnTo>
                  <a:lnTo>
                    <a:pt x="36543" y="53932"/>
                  </a:lnTo>
                  <a:lnTo>
                    <a:pt x="37283" y="53164"/>
                  </a:lnTo>
                  <a:lnTo>
                    <a:pt x="38009" y="52395"/>
                  </a:lnTo>
                  <a:lnTo>
                    <a:pt x="38735" y="51599"/>
                  </a:lnTo>
                  <a:lnTo>
                    <a:pt x="39432" y="50802"/>
                  </a:lnTo>
                  <a:lnTo>
                    <a:pt x="40101" y="49976"/>
                  </a:lnTo>
                  <a:lnTo>
                    <a:pt x="40755" y="49151"/>
                  </a:lnTo>
                  <a:lnTo>
                    <a:pt x="41381" y="48311"/>
                  </a:lnTo>
                  <a:lnTo>
                    <a:pt x="41979" y="47472"/>
                  </a:lnTo>
                  <a:lnTo>
                    <a:pt x="42264" y="47059"/>
                  </a:lnTo>
                  <a:lnTo>
                    <a:pt x="42534" y="46632"/>
                  </a:lnTo>
                  <a:lnTo>
                    <a:pt x="42790" y="46205"/>
                  </a:lnTo>
                  <a:lnTo>
                    <a:pt x="43046" y="45793"/>
                  </a:lnTo>
                  <a:lnTo>
                    <a:pt x="43288" y="45366"/>
                  </a:lnTo>
                  <a:lnTo>
                    <a:pt x="43516" y="44939"/>
                  </a:lnTo>
                  <a:lnTo>
                    <a:pt x="43729" y="44512"/>
                  </a:lnTo>
                  <a:lnTo>
                    <a:pt x="43929" y="44099"/>
                  </a:lnTo>
                  <a:lnTo>
                    <a:pt x="44114" y="43673"/>
                  </a:lnTo>
                  <a:lnTo>
                    <a:pt x="44299" y="43246"/>
                  </a:lnTo>
                  <a:lnTo>
                    <a:pt x="44455" y="42833"/>
                  </a:lnTo>
                  <a:lnTo>
                    <a:pt x="44612" y="42406"/>
                  </a:lnTo>
                  <a:lnTo>
                    <a:pt x="44740" y="41993"/>
                  </a:lnTo>
                  <a:lnTo>
                    <a:pt x="44853" y="41566"/>
                  </a:lnTo>
                  <a:lnTo>
                    <a:pt x="44953" y="41154"/>
                  </a:lnTo>
                  <a:lnTo>
                    <a:pt x="45038" y="40741"/>
                  </a:lnTo>
                  <a:lnTo>
                    <a:pt x="45095" y="40343"/>
                  </a:lnTo>
                  <a:lnTo>
                    <a:pt x="45138" y="39930"/>
                  </a:lnTo>
                  <a:lnTo>
                    <a:pt x="45167" y="39532"/>
                  </a:lnTo>
                  <a:lnTo>
                    <a:pt x="45181" y="39119"/>
                  </a:lnTo>
                  <a:lnTo>
                    <a:pt x="45181" y="3388"/>
                  </a:lnTo>
                  <a:lnTo>
                    <a:pt x="45181" y="3217"/>
                  </a:lnTo>
                  <a:lnTo>
                    <a:pt x="45167" y="3032"/>
                  </a:lnTo>
                  <a:lnTo>
                    <a:pt x="45138" y="2875"/>
                  </a:lnTo>
                  <a:lnTo>
                    <a:pt x="45110" y="2705"/>
                  </a:lnTo>
                  <a:lnTo>
                    <a:pt x="45024" y="2377"/>
                  </a:lnTo>
                  <a:lnTo>
                    <a:pt x="44910" y="2064"/>
                  </a:lnTo>
                  <a:lnTo>
                    <a:pt x="44768" y="1780"/>
                  </a:lnTo>
                  <a:lnTo>
                    <a:pt x="44597" y="1495"/>
                  </a:lnTo>
                  <a:lnTo>
                    <a:pt x="44412" y="1239"/>
                  </a:lnTo>
                  <a:lnTo>
                    <a:pt x="44185" y="997"/>
                  </a:lnTo>
                  <a:lnTo>
                    <a:pt x="43957" y="769"/>
                  </a:lnTo>
                  <a:lnTo>
                    <a:pt x="43687" y="584"/>
                  </a:lnTo>
                  <a:lnTo>
                    <a:pt x="43416" y="414"/>
                  </a:lnTo>
                  <a:lnTo>
                    <a:pt x="43117" y="271"/>
                  </a:lnTo>
                  <a:lnTo>
                    <a:pt x="42804" y="157"/>
                  </a:lnTo>
                  <a:lnTo>
                    <a:pt x="42477" y="72"/>
                  </a:lnTo>
                  <a:lnTo>
                    <a:pt x="42321" y="44"/>
                  </a:lnTo>
                  <a:lnTo>
                    <a:pt x="42150" y="15"/>
                  </a:lnTo>
                  <a:lnTo>
                    <a:pt x="41979" y="1"/>
                  </a:lnTo>
                  <a:close/>
                </a:path>
              </a:pathLst>
            </a:custGeom>
            <a:solidFill>
              <a:srgbClr val="2776EA">
                <a:alpha val="25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4100416" y="1183543"/>
              <a:ext cx="278095" cy="620625"/>
            </a:xfrm>
            <a:custGeom>
              <a:avLst/>
              <a:gdLst/>
              <a:ahLst/>
              <a:cxnLst/>
              <a:rect l="l" t="t" r="r" b="b"/>
              <a:pathLst>
                <a:path w="6504" h="14515" extrusionOk="0">
                  <a:moveTo>
                    <a:pt x="840" y="0"/>
                  </a:moveTo>
                  <a:lnTo>
                    <a:pt x="1" y="854"/>
                  </a:lnTo>
                  <a:lnTo>
                    <a:pt x="5309" y="6162"/>
                  </a:lnTo>
                  <a:lnTo>
                    <a:pt x="5309" y="14515"/>
                  </a:lnTo>
                  <a:lnTo>
                    <a:pt x="6504" y="14515"/>
                  </a:lnTo>
                  <a:lnTo>
                    <a:pt x="6504" y="5664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4136333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4620663" y="1052700"/>
              <a:ext cx="254364" cy="751463"/>
            </a:xfrm>
            <a:custGeom>
              <a:avLst/>
              <a:gdLst/>
              <a:ahLst/>
              <a:cxnLst/>
              <a:rect l="l" t="t" r="r" b="b"/>
              <a:pathLst>
                <a:path w="5949" h="17575" extrusionOk="0">
                  <a:moveTo>
                    <a:pt x="5109" y="1"/>
                  </a:moveTo>
                  <a:lnTo>
                    <a:pt x="0" y="5123"/>
                  </a:lnTo>
                  <a:lnTo>
                    <a:pt x="0" y="17575"/>
                  </a:lnTo>
                  <a:lnTo>
                    <a:pt x="1181" y="17575"/>
                  </a:lnTo>
                  <a:lnTo>
                    <a:pt x="1181" y="5607"/>
                  </a:lnTo>
                  <a:lnTo>
                    <a:pt x="5948" y="854"/>
                  </a:lnTo>
                  <a:lnTo>
                    <a:pt x="51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4786781" y="1215142"/>
              <a:ext cx="247651" cy="589027"/>
            </a:xfrm>
            <a:custGeom>
              <a:avLst/>
              <a:gdLst/>
              <a:ahLst/>
              <a:cxnLst/>
              <a:rect l="l" t="t" r="r" b="b"/>
              <a:pathLst>
                <a:path w="5792" h="13776" extrusionOk="0">
                  <a:moveTo>
                    <a:pt x="4952" y="1"/>
                  </a:moveTo>
                  <a:lnTo>
                    <a:pt x="0" y="4953"/>
                  </a:lnTo>
                  <a:lnTo>
                    <a:pt x="0" y="13776"/>
                  </a:lnTo>
                  <a:lnTo>
                    <a:pt x="1195" y="13776"/>
                  </a:lnTo>
                  <a:lnTo>
                    <a:pt x="1195" y="5451"/>
                  </a:lnTo>
                  <a:lnTo>
                    <a:pt x="5792" y="855"/>
                  </a:lnTo>
                  <a:lnTo>
                    <a:pt x="49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4954097" y="1502952"/>
              <a:ext cx="51138" cy="301227"/>
            </a:xfrm>
            <a:custGeom>
              <a:avLst/>
              <a:gdLst/>
              <a:ahLst/>
              <a:cxnLst/>
              <a:rect l="l" t="t" r="r" b="b"/>
              <a:pathLst>
                <a:path w="1196" h="7045" extrusionOk="0">
                  <a:moveTo>
                    <a:pt x="0" y="1"/>
                  </a:moveTo>
                  <a:lnTo>
                    <a:pt x="0" y="7045"/>
                  </a:lnTo>
                  <a:lnTo>
                    <a:pt x="1196" y="7045"/>
                  </a:lnTo>
                  <a:lnTo>
                    <a:pt x="1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4935240" y="1173195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0"/>
                  </a:moveTo>
                  <a:lnTo>
                    <a:pt x="1352" y="29"/>
                  </a:lnTo>
                  <a:lnTo>
                    <a:pt x="1195" y="71"/>
                  </a:lnTo>
                  <a:lnTo>
                    <a:pt x="1039" y="128"/>
                  </a:lnTo>
                  <a:lnTo>
                    <a:pt x="882" y="199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4" y="612"/>
                  </a:lnTo>
                  <a:lnTo>
                    <a:pt x="285" y="740"/>
                  </a:lnTo>
                  <a:lnTo>
                    <a:pt x="199" y="882"/>
                  </a:lnTo>
                  <a:lnTo>
                    <a:pt x="128" y="1039"/>
                  </a:lnTo>
                  <a:lnTo>
                    <a:pt x="71" y="1195"/>
                  </a:lnTo>
                  <a:lnTo>
                    <a:pt x="29" y="1352"/>
                  </a:lnTo>
                  <a:lnTo>
                    <a:pt x="0" y="1523"/>
                  </a:lnTo>
                  <a:lnTo>
                    <a:pt x="0" y="1693"/>
                  </a:lnTo>
                  <a:lnTo>
                    <a:pt x="0" y="1878"/>
                  </a:lnTo>
                  <a:lnTo>
                    <a:pt x="29" y="2035"/>
                  </a:lnTo>
                  <a:lnTo>
                    <a:pt x="71" y="2206"/>
                  </a:lnTo>
                  <a:lnTo>
                    <a:pt x="128" y="2362"/>
                  </a:lnTo>
                  <a:lnTo>
                    <a:pt x="199" y="2505"/>
                  </a:lnTo>
                  <a:lnTo>
                    <a:pt x="285" y="2647"/>
                  </a:lnTo>
                  <a:lnTo>
                    <a:pt x="384" y="2775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02"/>
                  </a:lnTo>
                  <a:lnTo>
                    <a:pt x="882" y="3188"/>
                  </a:lnTo>
                  <a:lnTo>
                    <a:pt x="1039" y="3259"/>
                  </a:lnTo>
                  <a:lnTo>
                    <a:pt x="1195" y="3330"/>
                  </a:lnTo>
                  <a:lnTo>
                    <a:pt x="1352" y="3358"/>
                  </a:lnTo>
                  <a:lnTo>
                    <a:pt x="1523" y="3387"/>
                  </a:lnTo>
                  <a:lnTo>
                    <a:pt x="1694" y="3401"/>
                  </a:lnTo>
                  <a:lnTo>
                    <a:pt x="1879" y="3387"/>
                  </a:lnTo>
                  <a:lnTo>
                    <a:pt x="2035" y="3358"/>
                  </a:lnTo>
                  <a:lnTo>
                    <a:pt x="2206" y="3330"/>
                  </a:lnTo>
                  <a:lnTo>
                    <a:pt x="2362" y="3259"/>
                  </a:lnTo>
                  <a:lnTo>
                    <a:pt x="2505" y="3188"/>
                  </a:lnTo>
                  <a:lnTo>
                    <a:pt x="2647" y="3102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02" y="2647"/>
                  </a:lnTo>
                  <a:lnTo>
                    <a:pt x="3188" y="2505"/>
                  </a:lnTo>
                  <a:lnTo>
                    <a:pt x="3259" y="2362"/>
                  </a:lnTo>
                  <a:lnTo>
                    <a:pt x="3330" y="2206"/>
                  </a:lnTo>
                  <a:lnTo>
                    <a:pt x="3358" y="2035"/>
                  </a:lnTo>
                  <a:lnTo>
                    <a:pt x="3387" y="1878"/>
                  </a:lnTo>
                  <a:lnTo>
                    <a:pt x="3401" y="1693"/>
                  </a:lnTo>
                  <a:lnTo>
                    <a:pt x="3387" y="1523"/>
                  </a:lnTo>
                  <a:lnTo>
                    <a:pt x="3358" y="1352"/>
                  </a:lnTo>
                  <a:lnTo>
                    <a:pt x="3330" y="1195"/>
                  </a:lnTo>
                  <a:lnTo>
                    <a:pt x="3259" y="1039"/>
                  </a:lnTo>
                  <a:lnTo>
                    <a:pt x="3188" y="882"/>
                  </a:lnTo>
                  <a:lnTo>
                    <a:pt x="3102" y="740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199"/>
                  </a:lnTo>
                  <a:lnTo>
                    <a:pt x="2362" y="128"/>
                  </a:lnTo>
                  <a:lnTo>
                    <a:pt x="2206" y="71"/>
                  </a:lnTo>
                  <a:lnTo>
                    <a:pt x="2035" y="29"/>
                  </a:lnTo>
                  <a:lnTo>
                    <a:pt x="1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4774595" y="1012550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708" y="0"/>
                  </a:moveTo>
                  <a:lnTo>
                    <a:pt x="1523" y="15"/>
                  </a:lnTo>
                  <a:lnTo>
                    <a:pt x="1352" y="29"/>
                  </a:lnTo>
                  <a:lnTo>
                    <a:pt x="1196" y="72"/>
                  </a:lnTo>
                  <a:lnTo>
                    <a:pt x="1039" y="128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12" y="385"/>
                  </a:lnTo>
                  <a:lnTo>
                    <a:pt x="499" y="498"/>
                  </a:lnTo>
                  <a:lnTo>
                    <a:pt x="385" y="612"/>
                  </a:lnTo>
                  <a:lnTo>
                    <a:pt x="285" y="755"/>
                  </a:lnTo>
                  <a:lnTo>
                    <a:pt x="200" y="897"/>
                  </a:lnTo>
                  <a:lnTo>
                    <a:pt x="129" y="1039"/>
                  </a:lnTo>
                  <a:lnTo>
                    <a:pt x="72" y="1196"/>
                  </a:lnTo>
                  <a:lnTo>
                    <a:pt x="29" y="1352"/>
                  </a:lnTo>
                  <a:lnTo>
                    <a:pt x="15" y="1523"/>
                  </a:lnTo>
                  <a:lnTo>
                    <a:pt x="0" y="1708"/>
                  </a:lnTo>
                  <a:lnTo>
                    <a:pt x="15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19"/>
                  </a:lnTo>
                  <a:lnTo>
                    <a:pt x="285" y="2647"/>
                  </a:lnTo>
                  <a:lnTo>
                    <a:pt x="385" y="2789"/>
                  </a:lnTo>
                  <a:lnTo>
                    <a:pt x="499" y="2903"/>
                  </a:lnTo>
                  <a:lnTo>
                    <a:pt x="612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19" y="3202"/>
                  </a:lnTo>
                  <a:lnTo>
                    <a:pt x="2647" y="3117"/>
                  </a:lnTo>
                  <a:lnTo>
                    <a:pt x="2790" y="3017"/>
                  </a:lnTo>
                  <a:lnTo>
                    <a:pt x="2903" y="2903"/>
                  </a:lnTo>
                  <a:lnTo>
                    <a:pt x="3017" y="2789"/>
                  </a:lnTo>
                  <a:lnTo>
                    <a:pt x="3117" y="2647"/>
                  </a:lnTo>
                  <a:lnTo>
                    <a:pt x="3202" y="2519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50"/>
                  </a:lnTo>
                  <a:lnTo>
                    <a:pt x="3387" y="1879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5"/>
                  </a:lnTo>
                  <a:lnTo>
                    <a:pt x="3017" y="612"/>
                  </a:lnTo>
                  <a:lnTo>
                    <a:pt x="2903" y="498"/>
                  </a:lnTo>
                  <a:lnTo>
                    <a:pt x="2790" y="385"/>
                  </a:lnTo>
                  <a:lnTo>
                    <a:pt x="2647" y="285"/>
                  </a:lnTo>
                  <a:lnTo>
                    <a:pt x="2519" y="200"/>
                  </a:lnTo>
                  <a:lnTo>
                    <a:pt x="2363" y="128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5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4062702" y="1161009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37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39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2"/>
                  </a:lnTo>
                  <a:lnTo>
                    <a:pt x="299" y="740"/>
                  </a:lnTo>
                  <a:lnTo>
                    <a:pt x="214" y="883"/>
                  </a:lnTo>
                  <a:lnTo>
                    <a:pt x="143" y="1039"/>
                  </a:lnTo>
                  <a:lnTo>
                    <a:pt x="86" y="1196"/>
                  </a:lnTo>
                  <a:lnTo>
                    <a:pt x="43" y="1352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65"/>
                  </a:lnTo>
                  <a:lnTo>
                    <a:pt x="43" y="2035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299" y="2647"/>
                  </a:lnTo>
                  <a:lnTo>
                    <a:pt x="399" y="2775"/>
                  </a:lnTo>
                  <a:lnTo>
                    <a:pt x="499" y="2903"/>
                  </a:lnTo>
                  <a:lnTo>
                    <a:pt x="627" y="3003"/>
                  </a:lnTo>
                  <a:lnTo>
                    <a:pt x="755" y="3103"/>
                  </a:lnTo>
                  <a:lnTo>
                    <a:pt x="897" y="3188"/>
                  </a:lnTo>
                  <a:lnTo>
                    <a:pt x="1039" y="3259"/>
                  </a:lnTo>
                  <a:lnTo>
                    <a:pt x="1196" y="3316"/>
                  </a:lnTo>
                  <a:lnTo>
                    <a:pt x="1367" y="3359"/>
                  </a:lnTo>
                  <a:lnTo>
                    <a:pt x="1537" y="3387"/>
                  </a:lnTo>
                  <a:lnTo>
                    <a:pt x="1708" y="3401"/>
                  </a:lnTo>
                  <a:lnTo>
                    <a:pt x="1879" y="3387"/>
                  </a:lnTo>
                  <a:lnTo>
                    <a:pt x="2050" y="3359"/>
                  </a:lnTo>
                  <a:lnTo>
                    <a:pt x="2206" y="3316"/>
                  </a:lnTo>
                  <a:lnTo>
                    <a:pt x="2363" y="3259"/>
                  </a:lnTo>
                  <a:lnTo>
                    <a:pt x="2519" y="3188"/>
                  </a:lnTo>
                  <a:lnTo>
                    <a:pt x="2661" y="3103"/>
                  </a:lnTo>
                  <a:lnTo>
                    <a:pt x="2790" y="3003"/>
                  </a:lnTo>
                  <a:lnTo>
                    <a:pt x="2903" y="2903"/>
                  </a:lnTo>
                  <a:lnTo>
                    <a:pt x="3017" y="2775"/>
                  </a:lnTo>
                  <a:lnTo>
                    <a:pt x="3117" y="2647"/>
                  </a:lnTo>
                  <a:lnTo>
                    <a:pt x="3202" y="2505"/>
                  </a:lnTo>
                  <a:lnTo>
                    <a:pt x="3273" y="2363"/>
                  </a:lnTo>
                  <a:lnTo>
                    <a:pt x="3330" y="2206"/>
                  </a:lnTo>
                  <a:lnTo>
                    <a:pt x="3373" y="2035"/>
                  </a:lnTo>
                  <a:lnTo>
                    <a:pt x="3401" y="1865"/>
                  </a:lnTo>
                  <a:lnTo>
                    <a:pt x="3401" y="1694"/>
                  </a:lnTo>
                  <a:lnTo>
                    <a:pt x="3401" y="1523"/>
                  </a:lnTo>
                  <a:lnTo>
                    <a:pt x="3373" y="1352"/>
                  </a:lnTo>
                  <a:lnTo>
                    <a:pt x="3330" y="1196"/>
                  </a:lnTo>
                  <a:lnTo>
                    <a:pt x="3273" y="1039"/>
                  </a:lnTo>
                  <a:lnTo>
                    <a:pt x="3202" y="883"/>
                  </a:lnTo>
                  <a:lnTo>
                    <a:pt x="3117" y="740"/>
                  </a:lnTo>
                  <a:lnTo>
                    <a:pt x="3017" y="612"/>
                  </a:lnTo>
                  <a:lnTo>
                    <a:pt x="2903" y="499"/>
                  </a:lnTo>
                  <a:lnTo>
                    <a:pt x="2790" y="385"/>
                  </a:lnTo>
                  <a:lnTo>
                    <a:pt x="2661" y="285"/>
                  </a:lnTo>
                  <a:lnTo>
                    <a:pt x="2519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5512058" y="20022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13675" y="0"/>
                  </a:moveTo>
                  <a:lnTo>
                    <a:pt x="8367" y="5308"/>
                  </a:lnTo>
                  <a:lnTo>
                    <a:pt x="0" y="5308"/>
                  </a:lnTo>
                  <a:lnTo>
                    <a:pt x="0" y="6503"/>
                  </a:lnTo>
                  <a:lnTo>
                    <a:pt x="8865" y="6503"/>
                  </a:lnTo>
                  <a:lnTo>
                    <a:pt x="14515" y="840"/>
                  </a:lnTo>
                  <a:lnTo>
                    <a:pt x="136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5512058" y="2038083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5512058" y="25224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0" y="1"/>
                  </a:moveTo>
                  <a:lnTo>
                    <a:pt x="0" y="1182"/>
                  </a:lnTo>
                  <a:lnTo>
                    <a:pt x="11967" y="1182"/>
                  </a:lnTo>
                  <a:lnTo>
                    <a:pt x="16734" y="5949"/>
                  </a:lnTo>
                  <a:lnTo>
                    <a:pt x="17574" y="5109"/>
                  </a:lnTo>
                  <a:lnTo>
                    <a:pt x="124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5512058" y="2688532"/>
              <a:ext cx="588985" cy="248293"/>
            </a:xfrm>
            <a:custGeom>
              <a:avLst/>
              <a:gdLst/>
              <a:ahLst/>
              <a:cxnLst/>
              <a:rect l="l" t="t" r="r" b="b"/>
              <a:pathLst>
                <a:path w="13775" h="5807" extrusionOk="0">
                  <a:moveTo>
                    <a:pt x="0" y="1"/>
                  </a:moveTo>
                  <a:lnTo>
                    <a:pt x="0" y="1196"/>
                  </a:lnTo>
                  <a:lnTo>
                    <a:pt x="8325" y="1196"/>
                  </a:lnTo>
                  <a:lnTo>
                    <a:pt x="12935" y="5806"/>
                  </a:lnTo>
                  <a:lnTo>
                    <a:pt x="13775" y="4953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5512058" y="2855848"/>
              <a:ext cx="301184" cy="51181"/>
            </a:xfrm>
            <a:custGeom>
              <a:avLst/>
              <a:gdLst/>
              <a:ahLst/>
              <a:cxnLst/>
              <a:rect l="l" t="t" r="r" b="b"/>
              <a:pathLst>
                <a:path w="7044" h="1197" extrusionOk="0">
                  <a:moveTo>
                    <a:pt x="0" y="1"/>
                  </a:moveTo>
                  <a:lnTo>
                    <a:pt x="0" y="1196"/>
                  </a:lnTo>
                  <a:lnTo>
                    <a:pt x="7044" y="1196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5998184" y="2836991"/>
              <a:ext cx="145461" cy="145461"/>
            </a:xfrm>
            <a:custGeom>
              <a:avLst/>
              <a:gdLst/>
              <a:ahLst/>
              <a:cxnLst/>
              <a:rect l="l" t="t" r="r" b="b"/>
              <a:pathLst>
                <a:path w="3402" h="3402" extrusionOk="0">
                  <a:moveTo>
                    <a:pt x="1523" y="1"/>
                  </a:moveTo>
                  <a:lnTo>
                    <a:pt x="1353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83" y="200"/>
                  </a:lnTo>
                  <a:lnTo>
                    <a:pt x="741" y="285"/>
                  </a:lnTo>
                  <a:lnTo>
                    <a:pt x="613" y="385"/>
                  </a:lnTo>
                  <a:lnTo>
                    <a:pt x="499" y="499"/>
                  </a:lnTo>
                  <a:lnTo>
                    <a:pt x="385" y="613"/>
                  </a:lnTo>
                  <a:lnTo>
                    <a:pt x="285" y="755"/>
                  </a:lnTo>
                  <a:lnTo>
                    <a:pt x="200" y="883"/>
                  </a:lnTo>
                  <a:lnTo>
                    <a:pt x="129" y="1040"/>
                  </a:lnTo>
                  <a:lnTo>
                    <a:pt x="72" y="1196"/>
                  </a:lnTo>
                  <a:lnTo>
                    <a:pt x="29" y="1353"/>
                  </a:lnTo>
                  <a:lnTo>
                    <a:pt x="1" y="1523"/>
                  </a:lnTo>
                  <a:lnTo>
                    <a:pt x="1" y="1694"/>
                  </a:lnTo>
                  <a:lnTo>
                    <a:pt x="1" y="1879"/>
                  </a:lnTo>
                  <a:lnTo>
                    <a:pt x="29" y="2050"/>
                  </a:lnTo>
                  <a:lnTo>
                    <a:pt x="72" y="2206"/>
                  </a:lnTo>
                  <a:lnTo>
                    <a:pt x="129" y="2363"/>
                  </a:lnTo>
                  <a:lnTo>
                    <a:pt x="200" y="2505"/>
                  </a:lnTo>
                  <a:lnTo>
                    <a:pt x="285" y="2648"/>
                  </a:lnTo>
                  <a:lnTo>
                    <a:pt x="385" y="2776"/>
                  </a:lnTo>
                  <a:lnTo>
                    <a:pt x="499" y="2904"/>
                  </a:lnTo>
                  <a:lnTo>
                    <a:pt x="613" y="3017"/>
                  </a:lnTo>
                  <a:lnTo>
                    <a:pt x="741" y="3117"/>
                  </a:lnTo>
                  <a:lnTo>
                    <a:pt x="883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53" y="3373"/>
                  </a:lnTo>
                  <a:lnTo>
                    <a:pt x="1523" y="3387"/>
                  </a:lnTo>
                  <a:lnTo>
                    <a:pt x="1694" y="3402"/>
                  </a:lnTo>
                  <a:lnTo>
                    <a:pt x="1865" y="3387"/>
                  </a:lnTo>
                  <a:lnTo>
                    <a:pt x="2036" y="3373"/>
                  </a:lnTo>
                  <a:lnTo>
                    <a:pt x="2206" y="3331"/>
                  </a:lnTo>
                  <a:lnTo>
                    <a:pt x="2363" y="3274"/>
                  </a:lnTo>
                  <a:lnTo>
                    <a:pt x="2505" y="3202"/>
                  </a:lnTo>
                  <a:lnTo>
                    <a:pt x="2648" y="3117"/>
                  </a:lnTo>
                  <a:lnTo>
                    <a:pt x="2776" y="3017"/>
                  </a:lnTo>
                  <a:lnTo>
                    <a:pt x="2904" y="2904"/>
                  </a:lnTo>
                  <a:lnTo>
                    <a:pt x="3003" y="2776"/>
                  </a:lnTo>
                  <a:lnTo>
                    <a:pt x="3103" y="2648"/>
                  </a:lnTo>
                  <a:lnTo>
                    <a:pt x="3188" y="2505"/>
                  </a:lnTo>
                  <a:lnTo>
                    <a:pt x="3259" y="2363"/>
                  </a:lnTo>
                  <a:lnTo>
                    <a:pt x="3316" y="2206"/>
                  </a:lnTo>
                  <a:lnTo>
                    <a:pt x="3359" y="2050"/>
                  </a:lnTo>
                  <a:lnTo>
                    <a:pt x="3388" y="1879"/>
                  </a:lnTo>
                  <a:lnTo>
                    <a:pt x="3402" y="1694"/>
                  </a:lnTo>
                  <a:lnTo>
                    <a:pt x="3388" y="1523"/>
                  </a:lnTo>
                  <a:lnTo>
                    <a:pt x="3359" y="1353"/>
                  </a:lnTo>
                  <a:lnTo>
                    <a:pt x="3316" y="1196"/>
                  </a:lnTo>
                  <a:lnTo>
                    <a:pt x="3259" y="1040"/>
                  </a:lnTo>
                  <a:lnTo>
                    <a:pt x="3188" y="883"/>
                  </a:lnTo>
                  <a:lnTo>
                    <a:pt x="3103" y="755"/>
                  </a:lnTo>
                  <a:lnTo>
                    <a:pt x="3003" y="613"/>
                  </a:lnTo>
                  <a:lnTo>
                    <a:pt x="2904" y="499"/>
                  </a:lnTo>
                  <a:lnTo>
                    <a:pt x="2776" y="385"/>
                  </a:lnTo>
                  <a:lnTo>
                    <a:pt x="2648" y="285"/>
                  </a:lnTo>
                  <a:lnTo>
                    <a:pt x="2505" y="200"/>
                  </a:lnTo>
                  <a:lnTo>
                    <a:pt x="2363" y="129"/>
                  </a:lnTo>
                  <a:lnTo>
                    <a:pt x="2206" y="72"/>
                  </a:lnTo>
                  <a:lnTo>
                    <a:pt x="2036" y="29"/>
                  </a:lnTo>
                  <a:lnTo>
                    <a:pt x="18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6158230" y="2676388"/>
              <a:ext cx="146060" cy="145418"/>
            </a:xfrm>
            <a:custGeom>
              <a:avLst/>
              <a:gdLst/>
              <a:ahLst/>
              <a:cxnLst/>
              <a:rect l="l" t="t" r="r" b="b"/>
              <a:pathLst>
                <a:path w="3416" h="3401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97" y="213"/>
                  </a:lnTo>
                  <a:lnTo>
                    <a:pt x="754" y="285"/>
                  </a:lnTo>
                  <a:lnTo>
                    <a:pt x="626" y="384"/>
                  </a:lnTo>
                  <a:lnTo>
                    <a:pt x="498" y="498"/>
                  </a:lnTo>
                  <a:lnTo>
                    <a:pt x="399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4" y="1523"/>
                  </a:lnTo>
                  <a:lnTo>
                    <a:pt x="0" y="1708"/>
                  </a:lnTo>
                  <a:lnTo>
                    <a:pt x="14" y="1878"/>
                  </a:lnTo>
                  <a:lnTo>
                    <a:pt x="43" y="2049"/>
                  </a:lnTo>
                  <a:lnTo>
                    <a:pt x="86" y="2206"/>
                  </a:lnTo>
                  <a:lnTo>
                    <a:pt x="143" y="2362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99" y="2789"/>
                  </a:lnTo>
                  <a:lnTo>
                    <a:pt x="498" y="2903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20" y="3330"/>
                  </a:lnTo>
                  <a:lnTo>
                    <a:pt x="2377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17" y="2903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62"/>
                  </a:lnTo>
                  <a:lnTo>
                    <a:pt x="3330" y="2206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15" y="1708"/>
                  </a:lnTo>
                  <a:lnTo>
                    <a:pt x="3401" y="1523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17" y="498"/>
                  </a:lnTo>
                  <a:lnTo>
                    <a:pt x="2789" y="384"/>
                  </a:lnTo>
                  <a:lnTo>
                    <a:pt x="2661" y="285"/>
                  </a:lnTo>
                  <a:lnTo>
                    <a:pt x="2519" y="213"/>
                  </a:lnTo>
                  <a:lnTo>
                    <a:pt x="2377" y="128"/>
                  </a:lnTo>
                  <a:lnTo>
                    <a:pt x="2220" y="71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6010370" y="19644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83" y="213"/>
                  </a:lnTo>
                  <a:lnTo>
                    <a:pt x="755" y="299"/>
                  </a:lnTo>
                  <a:lnTo>
                    <a:pt x="612" y="398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37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20"/>
                  </a:lnTo>
                  <a:lnTo>
                    <a:pt x="128" y="2376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17"/>
                  </a:lnTo>
                  <a:lnTo>
                    <a:pt x="612" y="3017"/>
                  </a:lnTo>
                  <a:lnTo>
                    <a:pt x="755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694" y="3415"/>
                  </a:lnTo>
                  <a:lnTo>
                    <a:pt x="1879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75" y="398"/>
                  </a:lnTo>
                  <a:lnTo>
                    <a:pt x="2647" y="299"/>
                  </a:lnTo>
                  <a:lnTo>
                    <a:pt x="2505" y="213"/>
                  </a:lnTo>
                  <a:lnTo>
                    <a:pt x="2363" y="142"/>
                  </a:lnTo>
                  <a:lnTo>
                    <a:pt x="2206" y="85"/>
                  </a:lnTo>
                  <a:lnTo>
                    <a:pt x="2035" y="43"/>
                  </a:lnTo>
                  <a:lnTo>
                    <a:pt x="1879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3010705" y="2412008"/>
              <a:ext cx="620625" cy="278095"/>
            </a:xfrm>
            <a:custGeom>
              <a:avLst/>
              <a:gdLst/>
              <a:ahLst/>
              <a:cxnLst/>
              <a:rect l="l" t="t" r="r" b="b"/>
              <a:pathLst>
                <a:path w="14515" h="6504" extrusionOk="0">
                  <a:moveTo>
                    <a:pt x="840" y="0"/>
                  </a:moveTo>
                  <a:lnTo>
                    <a:pt x="0" y="840"/>
                  </a:lnTo>
                  <a:lnTo>
                    <a:pt x="5664" y="6503"/>
                  </a:lnTo>
                  <a:lnTo>
                    <a:pt x="14515" y="6503"/>
                  </a:lnTo>
                  <a:lnTo>
                    <a:pt x="14515" y="5308"/>
                  </a:lnTo>
                  <a:lnTo>
                    <a:pt x="6147" y="5308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3330114" y="2447883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2879863" y="2932213"/>
              <a:ext cx="751463" cy="254364"/>
            </a:xfrm>
            <a:custGeom>
              <a:avLst/>
              <a:gdLst/>
              <a:ahLst/>
              <a:cxnLst/>
              <a:rect l="l" t="t" r="r" b="b"/>
              <a:pathLst>
                <a:path w="17575" h="5949" extrusionOk="0">
                  <a:moveTo>
                    <a:pt x="5109" y="1"/>
                  </a:moveTo>
                  <a:lnTo>
                    <a:pt x="1" y="5109"/>
                  </a:lnTo>
                  <a:lnTo>
                    <a:pt x="840" y="5949"/>
                  </a:lnTo>
                  <a:lnTo>
                    <a:pt x="5607" y="1182"/>
                  </a:lnTo>
                  <a:lnTo>
                    <a:pt x="17575" y="1182"/>
                  </a:lnTo>
                  <a:lnTo>
                    <a:pt x="175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3042304" y="3098332"/>
              <a:ext cx="589027" cy="248293"/>
            </a:xfrm>
            <a:custGeom>
              <a:avLst/>
              <a:gdLst/>
              <a:ahLst/>
              <a:cxnLst/>
              <a:rect l="l" t="t" r="r" b="b"/>
              <a:pathLst>
                <a:path w="13776" h="5807" extrusionOk="0">
                  <a:moveTo>
                    <a:pt x="4953" y="1"/>
                  </a:moveTo>
                  <a:lnTo>
                    <a:pt x="1" y="4953"/>
                  </a:lnTo>
                  <a:lnTo>
                    <a:pt x="841" y="5806"/>
                  </a:lnTo>
                  <a:lnTo>
                    <a:pt x="5451" y="1196"/>
                  </a:lnTo>
                  <a:lnTo>
                    <a:pt x="13776" y="1196"/>
                  </a:lnTo>
                  <a:lnTo>
                    <a:pt x="137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3330114" y="3265648"/>
              <a:ext cx="301227" cy="51181"/>
            </a:xfrm>
            <a:custGeom>
              <a:avLst/>
              <a:gdLst/>
              <a:ahLst/>
              <a:cxnLst/>
              <a:rect l="l" t="t" r="r" b="b"/>
              <a:pathLst>
                <a:path w="7045" h="1197" extrusionOk="0">
                  <a:moveTo>
                    <a:pt x="1" y="1"/>
                  </a:moveTo>
                  <a:lnTo>
                    <a:pt x="1" y="1196"/>
                  </a:lnTo>
                  <a:lnTo>
                    <a:pt x="7045" y="1196"/>
                  </a:lnTo>
                  <a:lnTo>
                    <a:pt x="70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2999716" y="3246791"/>
              <a:ext cx="146102" cy="145461"/>
            </a:xfrm>
            <a:custGeom>
              <a:avLst/>
              <a:gdLst/>
              <a:ahLst/>
              <a:cxnLst/>
              <a:rect l="l" t="t" r="r" b="b"/>
              <a:pathLst>
                <a:path w="3417" h="3402" extrusionOk="0">
                  <a:moveTo>
                    <a:pt x="1538" y="1"/>
                  </a:moveTo>
                  <a:lnTo>
                    <a:pt x="1367" y="29"/>
                  </a:lnTo>
                  <a:lnTo>
                    <a:pt x="1196" y="72"/>
                  </a:lnTo>
                  <a:lnTo>
                    <a:pt x="1040" y="129"/>
                  </a:lnTo>
                  <a:lnTo>
                    <a:pt x="897" y="200"/>
                  </a:lnTo>
                  <a:lnTo>
                    <a:pt x="755" y="285"/>
                  </a:lnTo>
                  <a:lnTo>
                    <a:pt x="627" y="385"/>
                  </a:lnTo>
                  <a:lnTo>
                    <a:pt x="499" y="499"/>
                  </a:lnTo>
                  <a:lnTo>
                    <a:pt x="399" y="613"/>
                  </a:lnTo>
                  <a:lnTo>
                    <a:pt x="300" y="755"/>
                  </a:lnTo>
                  <a:lnTo>
                    <a:pt x="214" y="883"/>
                  </a:lnTo>
                  <a:lnTo>
                    <a:pt x="143" y="1040"/>
                  </a:lnTo>
                  <a:lnTo>
                    <a:pt x="86" y="1196"/>
                  </a:lnTo>
                  <a:lnTo>
                    <a:pt x="44" y="1353"/>
                  </a:lnTo>
                  <a:lnTo>
                    <a:pt x="15" y="1523"/>
                  </a:lnTo>
                  <a:lnTo>
                    <a:pt x="1" y="1694"/>
                  </a:lnTo>
                  <a:lnTo>
                    <a:pt x="15" y="1879"/>
                  </a:lnTo>
                  <a:lnTo>
                    <a:pt x="44" y="2050"/>
                  </a:lnTo>
                  <a:lnTo>
                    <a:pt x="86" y="2206"/>
                  </a:lnTo>
                  <a:lnTo>
                    <a:pt x="143" y="2363"/>
                  </a:lnTo>
                  <a:lnTo>
                    <a:pt x="214" y="2505"/>
                  </a:lnTo>
                  <a:lnTo>
                    <a:pt x="300" y="2648"/>
                  </a:lnTo>
                  <a:lnTo>
                    <a:pt x="399" y="2776"/>
                  </a:lnTo>
                  <a:lnTo>
                    <a:pt x="499" y="2904"/>
                  </a:lnTo>
                  <a:lnTo>
                    <a:pt x="627" y="3017"/>
                  </a:lnTo>
                  <a:lnTo>
                    <a:pt x="755" y="3117"/>
                  </a:lnTo>
                  <a:lnTo>
                    <a:pt x="897" y="3202"/>
                  </a:lnTo>
                  <a:lnTo>
                    <a:pt x="1040" y="3274"/>
                  </a:lnTo>
                  <a:lnTo>
                    <a:pt x="1196" y="3331"/>
                  </a:lnTo>
                  <a:lnTo>
                    <a:pt x="1367" y="3373"/>
                  </a:lnTo>
                  <a:lnTo>
                    <a:pt x="1538" y="3387"/>
                  </a:lnTo>
                  <a:lnTo>
                    <a:pt x="1708" y="3402"/>
                  </a:lnTo>
                  <a:lnTo>
                    <a:pt x="1879" y="3387"/>
                  </a:lnTo>
                  <a:lnTo>
                    <a:pt x="2050" y="3373"/>
                  </a:lnTo>
                  <a:lnTo>
                    <a:pt x="2221" y="3331"/>
                  </a:lnTo>
                  <a:lnTo>
                    <a:pt x="2377" y="3274"/>
                  </a:lnTo>
                  <a:lnTo>
                    <a:pt x="2520" y="3202"/>
                  </a:lnTo>
                  <a:lnTo>
                    <a:pt x="2662" y="3117"/>
                  </a:lnTo>
                  <a:lnTo>
                    <a:pt x="2790" y="3017"/>
                  </a:lnTo>
                  <a:lnTo>
                    <a:pt x="2918" y="2904"/>
                  </a:lnTo>
                  <a:lnTo>
                    <a:pt x="3018" y="2776"/>
                  </a:lnTo>
                  <a:lnTo>
                    <a:pt x="3117" y="2648"/>
                  </a:lnTo>
                  <a:lnTo>
                    <a:pt x="3203" y="2505"/>
                  </a:lnTo>
                  <a:lnTo>
                    <a:pt x="3274" y="2363"/>
                  </a:lnTo>
                  <a:lnTo>
                    <a:pt x="3331" y="2206"/>
                  </a:lnTo>
                  <a:lnTo>
                    <a:pt x="3373" y="2050"/>
                  </a:lnTo>
                  <a:lnTo>
                    <a:pt x="3402" y="1879"/>
                  </a:lnTo>
                  <a:lnTo>
                    <a:pt x="3416" y="1694"/>
                  </a:lnTo>
                  <a:lnTo>
                    <a:pt x="3402" y="1523"/>
                  </a:lnTo>
                  <a:lnTo>
                    <a:pt x="3373" y="1353"/>
                  </a:lnTo>
                  <a:lnTo>
                    <a:pt x="3331" y="1196"/>
                  </a:lnTo>
                  <a:lnTo>
                    <a:pt x="3274" y="1040"/>
                  </a:lnTo>
                  <a:lnTo>
                    <a:pt x="3203" y="883"/>
                  </a:lnTo>
                  <a:lnTo>
                    <a:pt x="3117" y="755"/>
                  </a:lnTo>
                  <a:lnTo>
                    <a:pt x="3018" y="613"/>
                  </a:lnTo>
                  <a:lnTo>
                    <a:pt x="2918" y="499"/>
                  </a:lnTo>
                  <a:lnTo>
                    <a:pt x="2790" y="385"/>
                  </a:lnTo>
                  <a:lnTo>
                    <a:pt x="2662" y="285"/>
                  </a:lnTo>
                  <a:lnTo>
                    <a:pt x="2520" y="200"/>
                  </a:lnTo>
                  <a:lnTo>
                    <a:pt x="2377" y="129"/>
                  </a:lnTo>
                  <a:lnTo>
                    <a:pt x="2221" y="72"/>
                  </a:lnTo>
                  <a:lnTo>
                    <a:pt x="2050" y="29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2839712" y="3086188"/>
              <a:ext cx="145461" cy="145418"/>
            </a:xfrm>
            <a:custGeom>
              <a:avLst/>
              <a:gdLst/>
              <a:ahLst/>
              <a:cxnLst/>
              <a:rect l="l" t="t" r="r" b="b"/>
              <a:pathLst>
                <a:path w="3402" h="3401" extrusionOk="0">
                  <a:moveTo>
                    <a:pt x="1694" y="0"/>
                  </a:moveTo>
                  <a:lnTo>
                    <a:pt x="1523" y="14"/>
                  </a:lnTo>
                  <a:lnTo>
                    <a:pt x="1352" y="43"/>
                  </a:lnTo>
                  <a:lnTo>
                    <a:pt x="1196" y="71"/>
                  </a:lnTo>
                  <a:lnTo>
                    <a:pt x="1039" y="128"/>
                  </a:lnTo>
                  <a:lnTo>
                    <a:pt x="883" y="213"/>
                  </a:lnTo>
                  <a:lnTo>
                    <a:pt x="740" y="285"/>
                  </a:lnTo>
                  <a:lnTo>
                    <a:pt x="612" y="384"/>
                  </a:lnTo>
                  <a:lnTo>
                    <a:pt x="498" y="498"/>
                  </a:lnTo>
                  <a:lnTo>
                    <a:pt x="385" y="626"/>
                  </a:lnTo>
                  <a:lnTo>
                    <a:pt x="285" y="754"/>
                  </a:lnTo>
                  <a:lnTo>
                    <a:pt x="200" y="897"/>
                  </a:lnTo>
                  <a:lnTo>
                    <a:pt x="128" y="1039"/>
                  </a:lnTo>
                  <a:lnTo>
                    <a:pt x="72" y="1195"/>
                  </a:lnTo>
                  <a:lnTo>
                    <a:pt x="29" y="1366"/>
                  </a:lnTo>
                  <a:lnTo>
                    <a:pt x="0" y="1523"/>
                  </a:lnTo>
                  <a:lnTo>
                    <a:pt x="0" y="1708"/>
                  </a:lnTo>
                  <a:lnTo>
                    <a:pt x="0" y="1878"/>
                  </a:lnTo>
                  <a:lnTo>
                    <a:pt x="29" y="2049"/>
                  </a:lnTo>
                  <a:lnTo>
                    <a:pt x="72" y="2206"/>
                  </a:lnTo>
                  <a:lnTo>
                    <a:pt x="128" y="2362"/>
                  </a:lnTo>
                  <a:lnTo>
                    <a:pt x="200" y="2519"/>
                  </a:lnTo>
                  <a:lnTo>
                    <a:pt x="285" y="2661"/>
                  </a:lnTo>
                  <a:lnTo>
                    <a:pt x="385" y="2789"/>
                  </a:lnTo>
                  <a:lnTo>
                    <a:pt x="498" y="2903"/>
                  </a:lnTo>
                  <a:lnTo>
                    <a:pt x="612" y="3017"/>
                  </a:lnTo>
                  <a:lnTo>
                    <a:pt x="740" y="3116"/>
                  </a:lnTo>
                  <a:lnTo>
                    <a:pt x="883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52" y="3373"/>
                  </a:lnTo>
                  <a:lnTo>
                    <a:pt x="1523" y="3401"/>
                  </a:lnTo>
                  <a:lnTo>
                    <a:pt x="1865" y="3401"/>
                  </a:lnTo>
                  <a:lnTo>
                    <a:pt x="2035" y="3373"/>
                  </a:lnTo>
                  <a:lnTo>
                    <a:pt x="2206" y="3330"/>
                  </a:lnTo>
                  <a:lnTo>
                    <a:pt x="2363" y="3273"/>
                  </a:lnTo>
                  <a:lnTo>
                    <a:pt x="2505" y="3202"/>
                  </a:lnTo>
                  <a:lnTo>
                    <a:pt x="2647" y="3116"/>
                  </a:lnTo>
                  <a:lnTo>
                    <a:pt x="2775" y="3017"/>
                  </a:lnTo>
                  <a:lnTo>
                    <a:pt x="2903" y="2903"/>
                  </a:lnTo>
                  <a:lnTo>
                    <a:pt x="3003" y="2789"/>
                  </a:lnTo>
                  <a:lnTo>
                    <a:pt x="3103" y="2661"/>
                  </a:lnTo>
                  <a:lnTo>
                    <a:pt x="3188" y="2519"/>
                  </a:lnTo>
                  <a:lnTo>
                    <a:pt x="3259" y="2362"/>
                  </a:lnTo>
                  <a:lnTo>
                    <a:pt x="3316" y="2206"/>
                  </a:lnTo>
                  <a:lnTo>
                    <a:pt x="3359" y="2049"/>
                  </a:lnTo>
                  <a:lnTo>
                    <a:pt x="3387" y="1878"/>
                  </a:lnTo>
                  <a:lnTo>
                    <a:pt x="3401" y="1708"/>
                  </a:lnTo>
                  <a:lnTo>
                    <a:pt x="3387" y="1523"/>
                  </a:lnTo>
                  <a:lnTo>
                    <a:pt x="3359" y="1366"/>
                  </a:lnTo>
                  <a:lnTo>
                    <a:pt x="3316" y="1195"/>
                  </a:lnTo>
                  <a:lnTo>
                    <a:pt x="3259" y="1039"/>
                  </a:lnTo>
                  <a:lnTo>
                    <a:pt x="3188" y="897"/>
                  </a:lnTo>
                  <a:lnTo>
                    <a:pt x="3103" y="754"/>
                  </a:lnTo>
                  <a:lnTo>
                    <a:pt x="3003" y="626"/>
                  </a:lnTo>
                  <a:lnTo>
                    <a:pt x="2903" y="498"/>
                  </a:lnTo>
                  <a:lnTo>
                    <a:pt x="2775" y="384"/>
                  </a:lnTo>
                  <a:lnTo>
                    <a:pt x="2647" y="285"/>
                  </a:lnTo>
                  <a:lnTo>
                    <a:pt x="2505" y="213"/>
                  </a:lnTo>
                  <a:lnTo>
                    <a:pt x="2363" y="128"/>
                  </a:lnTo>
                  <a:lnTo>
                    <a:pt x="2206" y="71"/>
                  </a:lnTo>
                  <a:lnTo>
                    <a:pt x="2035" y="43"/>
                  </a:lnTo>
                  <a:lnTo>
                    <a:pt x="1865" y="14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2987573" y="2374294"/>
              <a:ext cx="145461" cy="146060"/>
            </a:xfrm>
            <a:custGeom>
              <a:avLst/>
              <a:gdLst/>
              <a:ahLst/>
              <a:cxnLst/>
              <a:rect l="l" t="t" r="r" b="b"/>
              <a:pathLst>
                <a:path w="3402" h="3416" extrusionOk="0">
                  <a:moveTo>
                    <a:pt x="1708" y="0"/>
                  </a:moveTo>
                  <a:lnTo>
                    <a:pt x="1537" y="14"/>
                  </a:lnTo>
                  <a:lnTo>
                    <a:pt x="1366" y="43"/>
                  </a:lnTo>
                  <a:lnTo>
                    <a:pt x="1196" y="85"/>
                  </a:lnTo>
                  <a:lnTo>
                    <a:pt x="1039" y="142"/>
                  </a:lnTo>
                  <a:lnTo>
                    <a:pt x="897" y="213"/>
                  </a:lnTo>
                  <a:lnTo>
                    <a:pt x="754" y="299"/>
                  </a:lnTo>
                  <a:lnTo>
                    <a:pt x="626" y="398"/>
                  </a:lnTo>
                  <a:lnTo>
                    <a:pt x="498" y="498"/>
                  </a:lnTo>
                  <a:lnTo>
                    <a:pt x="384" y="626"/>
                  </a:lnTo>
                  <a:lnTo>
                    <a:pt x="299" y="754"/>
                  </a:lnTo>
                  <a:lnTo>
                    <a:pt x="214" y="897"/>
                  </a:lnTo>
                  <a:lnTo>
                    <a:pt x="143" y="1039"/>
                  </a:lnTo>
                  <a:lnTo>
                    <a:pt x="86" y="1195"/>
                  </a:lnTo>
                  <a:lnTo>
                    <a:pt x="43" y="1366"/>
                  </a:lnTo>
                  <a:lnTo>
                    <a:pt x="15" y="1537"/>
                  </a:lnTo>
                  <a:lnTo>
                    <a:pt x="0" y="1708"/>
                  </a:lnTo>
                  <a:lnTo>
                    <a:pt x="15" y="1878"/>
                  </a:lnTo>
                  <a:lnTo>
                    <a:pt x="43" y="2049"/>
                  </a:lnTo>
                  <a:lnTo>
                    <a:pt x="86" y="2220"/>
                  </a:lnTo>
                  <a:lnTo>
                    <a:pt x="143" y="2376"/>
                  </a:lnTo>
                  <a:lnTo>
                    <a:pt x="214" y="2519"/>
                  </a:lnTo>
                  <a:lnTo>
                    <a:pt x="299" y="2661"/>
                  </a:lnTo>
                  <a:lnTo>
                    <a:pt x="384" y="2789"/>
                  </a:lnTo>
                  <a:lnTo>
                    <a:pt x="498" y="2917"/>
                  </a:lnTo>
                  <a:lnTo>
                    <a:pt x="626" y="3017"/>
                  </a:lnTo>
                  <a:lnTo>
                    <a:pt x="754" y="3116"/>
                  </a:lnTo>
                  <a:lnTo>
                    <a:pt x="897" y="3202"/>
                  </a:lnTo>
                  <a:lnTo>
                    <a:pt x="1039" y="3273"/>
                  </a:lnTo>
                  <a:lnTo>
                    <a:pt x="1196" y="3330"/>
                  </a:lnTo>
                  <a:lnTo>
                    <a:pt x="1366" y="3373"/>
                  </a:lnTo>
                  <a:lnTo>
                    <a:pt x="1537" y="3401"/>
                  </a:lnTo>
                  <a:lnTo>
                    <a:pt x="1708" y="3415"/>
                  </a:lnTo>
                  <a:lnTo>
                    <a:pt x="1879" y="3401"/>
                  </a:lnTo>
                  <a:lnTo>
                    <a:pt x="2049" y="3373"/>
                  </a:lnTo>
                  <a:lnTo>
                    <a:pt x="2206" y="3330"/>
                  </a:lnTo>
                  <a:lnTo>
                    <a:pt x="2362" y="3273"/>
                  </a:lnTo>
                  <a:lnTo>
                    <a:pt x="2519" y="3202"/>
                  </a:lnTo>
                  <a:lnTo>
                    <a:pt x="2661" y="3116"/>
                  </a:lnTo>
                  <a:lnTo>
                    <a:pt x="2789" y="3017"/>
                  </a:lnTo>
                  <a:lnTo>
                    <a:pt x="2903" y="2917"/>
                  </a:lnTo>
                  <a:lnTo>
                    <a:pt x="3017" y="2789"/>
                  </a:lnTo>
                  <a:lnTo>
                    <a:pt x="3117" y="2661"/>
                  </a:lnTo>
                  <a:lnTo>
                    <a:pt x="3202" y="2519"/>
                  </a:lnTo>
                  <a:lnTo>
                    <a:pt x="3273" y="2376"/>
                  </a:lnTo>
                  <a:lnTo>
                    <a:pt x="3330" y="2220"/>
                  </a:lnTo>
                  <a:lnTo>
                    <a:pt x="3373" y="2049"/>
                  </a:lnTo>
                  <a:lnTo>
                    <a:pt x="3401" y="1878"/>
                  </a:lnTo>
                  <a:lnTo>
                    <a:pt x="3401" y="1708"/>
                  </a:lnTo>
                  <a:lnTo>
                    <a:pt x="3401" y="1537"/>
                  </a:lnTo>
                  <a:lnTo>
                    <a:pt x="3373" y="1366"/>
                  </a:lnTo>
                  <a:lnTo>
                    <a:pt x="3330" y="1195"/>
                  </a:lnTo>
                  <a:lnTo>
                    <a:pt x="3273" y="1039"/>
                  </a:lnTo>
                  <a:lnTo>
                    <a:pt x="3202" y="897"/>
                  </a:lnTo>
                  <a:lnTo>
                    <a:pt x="3117" y="754"/>
                  </a:lnTo>
                  <a:lnTo>
                    <a:pt x="3017" y="626"/>
                  </a:lnTo>
                  <a:lnTo>
                    <a:pt x="2903" y="498"/>
                  </a:lnTo>
                  <a:lnTo>
                    <a:pt x="2789" y="398"/>
                  </a:lnTo>
                  <a:lnTo>
                    <a:pt x="2661" y="299"/>
                  </a:lnTo>
                  <a:lnTo>
                    <a:pt x="2519" y="213"/>
                  </a:lnTo>
                  <a:lnTo>
                    <a:pt x="2362" y="142"/>
                  </a:lnTo>
                  <a:lnTo>
                    <a:pt x="2206" y="85"/>
                  </a:lnTo>
                  <a:lnTo>
                    <a:pt x="2049" y="43"/>
                  </a:lnTo>
                  <a:lnTo>
                    <a:pt x="1879" y="14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4011527" y="1180122"/>
              <a:ext cx="247800" cy="247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4179310" y="3452475"/>
              <a:ext cx="784800" cy="784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2" name="Google Shape;562;p20"/>
            <p:cNvGrpSpPr/>
            <p:nvPr/>
          </p:nvGrpSpPr>
          <p:grpSpPr>
            <a:xfrm>
              <a:off x="4333697" y="3608632"/>
              <a:ext cx="472142" cy="472112"/>
              <a:chOff x="-44512325" y="3176075"/>
              <a:chExt cx="300900" cy="300900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-44512325" y="3176075"/>
                <a:ext cx="3009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6" extrusionOk="0">
                    <a:moveTo>
                      <a:pt x="3246" y="2868"/>
                    </a:moveTo>
                    <a:cubicBezTo>
                      <a:pt x="3435" y="2868"/>
                      <a:pt x="3592" y="3025"/>
                      <a:pt x="3592" y="3246"/>
                    </a:cubicBezTo>
                    <a:cubicBezTo>
                      <a:pt x="3592" y="3435"/>
                      <a:pt x="3435" y="3592"/>
                      <a:pt x="3246" y="3592"/>
                    </a:cubicBezTo>
                    <a:cubicBezTo>
                      <a:pt x="3057" y="3592"/>
                      <a:pt x="2899" y="3435"/>
                      <a:pt x="2899" y="3246"/>
                    </a:cubicBezTo>
                    <a:cubicBezTo>
                      <a:pt x="2899" y="3025"/>
                      <a:pt x="3057" y="2868"/>
                      <a:pt x="3246" y="2868"/>
                    </a:cubicBezTo>
                    <a:close/>
                    <a:moveTo>
                      <a:pt x="8854" y="2868"/>
                    </a:moveTo>
                    <a:cubicBezTo>
                      <a:pt x="9043" y="2868"/>
                      <a:pt x="9200" y="3025"/>
                      <a:pt x="9200" y="3246"/>
                    </a:cubicBezTo>
                    <a:cubicBezTo>
                      <a:pt x="9200" y="3435"/>
                      <a:pt x="9043" y="3592"/>
                      <a:pt x="8854" y="3592"/>
                    </a:cubicBezTo>
                    <a:cubicBezTo>
                      <a:pt x="8665" y="3592"/>
                      <a:pt x="8507" y="3435"/>
                      <a:pt x="8507" y="3246"/>
                    </a:cubicBezTo>
                    <a:cubicBezTo>
                      <a:pt x="8507" y="3025"/>
                      <a:pt x="8665" y="2868"/>
                      <a:pt x="8854" y="2868"/>
                    </a:cubicBezTo>
                    <a:close/>
                    <a:moveTo>
                      <a:pt x="6774" y="3277"/>
                    </a:moveTo>
                    <a:cubicBezTo>
                      <a:pt x="6963" y="3277"/>
                      <a:pt x="7121" y="3435"/>
                      <a:pt x="7121" y="3624"/>
                    </a:cubicBezTo>
                    <a:lnTo>
                      <a:pt x="7121" y="3876"/>
                    </a:lnTo>
                    <a:cubicBezTo>
                      <a:pt x="7247" y="3907"/>
                      <a:pt x="7341" y="3970"/>
                      <a:pt x="7467" y="4065"/>
                    </a:cubicBezTo>
                    <a:lnTo>
                      <a:pt x="7656" y="3939"/>
                    </a:lnTo>
                    <a:cubicBezTo>
                      <a:pt x="7706" y="3919"/>
                      <a:pt x="7766" y="3908"/>
                      <a:pt x="7825" y="3908"/>
                    </a:cubicBezTo>
                    <a:cubicBezTo>
                      <a:pt x="7955" y="3908"/>
                      <a:pt x="8086" y="3957"/>
                      <a:pt x="8129" y="4065"/>
                    </a:cubicBezTo>
                    <a:lnTo>
                      <a:pt x="8854" y="5294"/>
                    </a:lnTo>
                    <a:cubicBezTo>
                      <a:pt x="8917" y="5451"/>
                      <a:pt x="8885" y="5672"/>
                      <a:pt x="8728" y="5735"/>
                    </a:cubicBezTo>
                    <a:lnTo>
                      <a:pt x="8539" y="5861"/>
                    </a:lnTo>
                    <a:lnTo>
                      <a:pt x="8539" y="6270"/>
                    </a:lnTo>
                    <a:lnTo>
                      <a:pt x="8728" y="6396"/>
                    </a:lnTo>
                    <a:cubicBezTo>
                      <a:pt x="8885" y="6459"/>
                      <a:pt x="8980" y="6711"/>
                      <a:pt x="8854" y="6869"/>
                    </a:cubicBezTo>
                    <a:lnTo>
                      <a:pt x="8129" y="8066"/>
                    </a:lnTo>
                    <a:cubicBezTo>
                      <a:pt x="8043" y="8174"/>
                      <a:pt x="7927" y="8222"/>
                      <a:pt x="7812" y="8222"/>
                    </a:cubicBezTo>
                    <a:cubicBezTo>
                      <a:pt x="7759" y="8222"/>
                      <a:pt x="7706" y="8212"/>
                      <a:pt x="7656" y="8192"/>
                    </a:cubicBezTo>
                    <a:lnTo>
                      <a:pt x="7467" y="8066"/>
                    </a:lnTo>
                    <a:cubicBezTo>
                      <a:pt x="7341" y="8160"/>
                      <a:pt x="7215" y="8223"/>
                      <a:pt x="7121" y="8255"/>
                    </a:cubicBezTo>
                    <a:lnTo>
                      <a:pt x="7121" y="8507"/>
                    </a:lnTo>
                    <a:cubicBezTo>
                      <a:pt x="7121" y="8696"/>
                      <a:pt x="6963" y="8854"/>
                      <a:pt x="6774" y="8854"/>
                    </a:cubicBezTo>
                    <a:lnTo>
                      <a:pt x="5357" y="8854"/>
                    </a:lnTo>
                    <a:cubicBezTo>
                      <a:pt x="5136" y="8854"/>
                      <a:pt x="4978" y="8696"/>
                      <a:pt x="4978" y="8507"/>
                    </a:cubicBezTo>
                    <a:lnTo>
                      <a:pt x="4978" y="8255"/>
                    </a:lnTo>
                    <a:cubicBezTo>
                      <a:pt x="4884" y="8223"/>
                      <a:pt x="4758" y="8160"/>
                      <a:pt x="4632" y="8066"/>
                    </a:cubicBezTo>
                    <a:lnTo>
                      <a:pt x="4443" y="8192"/>
                    </a:lnTo>
                    <a:cubicBezTo>
                      <a:pt x="4393" y="8212"/>
                      <a:pt x="4334" y="8222"/>
                      <a:pt x="4274" y="8222"/>
                    </a:cubicBezTo>
                    <a:cubicBezTo>
                      <a:pt x="4145" y="8222"/>
                      <a:pt x="4013" y="8174"/>
                      <a:pt x="3970" y="8066"/>
                    </a:cubicBezTo>
                    <a:lnTo>
                      <a:pt x="3246" y="6869"/>
                    </a:lnTo>
                    <a:cubicBezTo>
                      <a:pt x="3183" y="6680"/>
                      <a:pt x="3214" y="6459"/>
                      <a:pt x="3372" y="6396"/>
                    </a:cubicBezTo>
                    <a:lnTo>
                      <a:pt x="3561" y="6270"/>
                    </a:lnTo>
                    <a:lnTo>
                      <a:pt x="3561" y="5861"/>
                    </a:lnTo>
                    <a:lnTo>
                      <a:pt x="3372" y="5735"/>
                    </a:lnTo>
                    <a:cubicBezTo>
                      <a:pt x="3214" y="5672"/>
                      <a:pt x="3151" y="5420"/>
                      <a:pt x="3246" y="5294"/>
                    </a:cubicBezTo>
                    <a:lnTo>
                      <a:pt x="3970" y="4065"/>
                    </a:lnTo>
                    <a:cubicBezTo>
                      <a:pt x="4013" y="3958"/>
                      <a:pt x="4142" y="3880"/>
                      <a:pt x="4270" y="3880"/>
                    </a:cubicBezTo>
                    <a:cubicBezTo>
                      <a:pt x="4331" y="3880"/>
                      <a:pt x="4392" y="3898"/>
                      <a:pt x="4443" y="3939"/>
                    </a:cubicBezTo>
                    <a:lnTo>
                      <a:pt x="4632" y="4065"/>
                    </a:lnTo>
                    <a:cubicBezTo>
                      <a:pt x="4758" y="3970"/>
                      <a:pt x="4884" y="3907"/>
                      <a:pt x="4978" y="3876"/>
                    </a:cubicBezTo>
                    <a:lnTo>
                      <a:pt x="4978" y="3624"/>
                    </a:lnTo>
                    <a:cubicBezTo>
                      <a:pt x="4978" y="3435"/>
                      <a:pt x="5136" y="3277"/>
                      <a:pt x="5357" y="3277"/>
                    </a:cubicBezTo>
                    <a:close/>
                    <a:moveTo>
                      <a:pt x="3246" y="8475"/>
                    </a:moveTo>
                    <a:cubicBezTo>
                      <a:pt x="3435" y="8475"/>
                      <a:pt x="3592" y="8633"/>
                      <a:pt x="3592" y="8822"/>
                    </a:cubicBezTo>
                    <a:cubicBezTo>
                      <a:pt x="3592" y="9043"/>
                      <a:pt x="3435" y="9169"/>
                      <a:pt x="3246" y="9169"/>
                    </a:cubicBezTo>
                    <a:cubicBezTo>
                      <a:pt x="3057" y="9169"/>
                      <a:pt x="2899" y="9011"/>
                      <a:pt x="2899" y="8822"/>
                    </a:cubicBezTo>
                    <a:cubicBezTo>
                      <a:pt x="2899" y="8633"/>
                      <a:pt x="3057" y="8475"/>
                      <a:pt x="3246" y="8475"/>
                    </a:cubicBezTo>
                    <a:close/>
                    <a:moveTo>
                      <a:pt x="8854" y="8475"/>
                    </a:moveTo>
                    <a:cubicBezTo>
                      <a:pt x="9043" y="8475"/>
                      <a:pt x="9200" y="8633"/>
                      <a:pt x="9200" y="8822"/>
                    </a:cubicBezTo>
                    <a:cubicBezTo>
                      <a:pt x="9200" y="9043"/>
                      <a:pt x="9043" y="9169"/>
                      <a:pt x="8854" y="9169"/>
                    </a:cubicBezTo>
                    <a:cubicBezTo>
                      <a:pt x="8665" y="9169"/>
                      <a:pt x="8507" y="9011"/>
                      <a:pt x="8507" y="8822"/>
                    </a:cubicBezTo>
                    <a:cubicBezTo>
                      <a:pt x="8507" y="8633"/>
                      <a:pt x="8665" y="8475"/>
                      <a:pt x="8854" y="84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8"/>
                    </a:lnTo>
                    <a:lnTo>
                      <a:pt x="2458" y="1418"/>
                    </a:lnTo>
                    <a:cubicBezTo>
                      <a:pt x="1891" y="1418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1"/>
                      <a:pt x="1" y="4600"/>
                    </a:cubicBezTo>
                    <a:cubicBezTo>
                      <a:pt x="1" y="4821"/>
                      <a:pt x="158" y="4978"/>
                      <a:pt x="347" y="4978"/>
                    </a:cubicBezTo>
                    <a:lnTo>
                      <a:pt x="1418" y="4978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89"/>
                    </a:lnTo>
                    <a:lnTo>
                      <a:pt x="347" y="7089"/>
                    </a:lnTo>
                    <a:cubicBezTo>
                      <a:pt x="158" y="7089"/>
                      <a:pt x="1" y="7247"/>
                      <a:pt x="1" y="7436"/>
                    </a:cubicBezTo>
                    <a:cubicBezTo>
                      <a:pt x="1" y="7656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18"/>
                      <a:pt x="2458" y="10618"/>
                    </a:cubicBezTo>
                    <a:lnTo>
                      <a:pt x="2836" y="10618"/>
                    </a:lnTo>
                    <a:lnTo>
                      <a:pt x="2836" y="11689"/>
                    </a:lnTo>
                    <a:cubicBezTo>
                      <a:pt x="2836" y="11878"/>
                      <a:pt x="2994" y="12036"/>
                      <a:pt x="3183" y="12036"/>
                    </a:cubicBezTo>
                    <a:cubicBezTo>
                      <a:pt x="3372" y="12036"/>
                      <a:pt x="3529" y="11878"/>
                      <a:pt x="3529" y="11689"/>
                    </a:cubicBezTo>
                    <a:lnTo>
                      <a:pt x="3529" y="10618"/>
                    </a:lnTo>
                    <a:lnTo>
                      <a:pt x="4254" y="10618"/>
                    </a:lnTo>
                    <a:lnTo>
                      <a:pt x="4254" y="11689"/>
                    </a:lnTo>
                    <a:cubicBezTo>
                      <a:pt x="4254" y="11878"/>
                      <a:pt x="4411" y="12036"/>
                      <a:pt x="4600" y="12036"/>
                    </a:cubicBezTo>
                    <a:cubicBezTo>
                      <a:pt x="4789" y="12036"/>
                      <a:pt x="4947" y="11878"/>
                      <a:pt x="4947" y="11689"/>
                    </a:cubicBezTo>
                    <a:lnTo>
                      <a:pt x="4947" y="10618"/>
                    </a:lnTo>
                    <a:lnTo>
                      <a:pt x="5672" y="10618"/>
                    </a:lnTo>
                    <a:lnTo>
                      <a:pt x="5672" y="11689"/>
                    </a:lnTo>
                    <a:cubicBezTo>
                      <a:pt x="5672" y="11878"/>
                      <a:pt x="5829" y="12036"/>
                      <a:pt x="6018" y="12036"/>
                    </a:cubicBezTo>
                    <a:cubicBezTo>
                      <a:pt x="6207" y="12036"/>
                      <a:pt x="6365" y="11878"/>
                      <a:pt x="6365" y="11689"/>
                    </a:cubicBezTo>
                    <a:lnTo>
                      <a:pt x="6365" y="10618"/>
                    </a:lnTo>
                    <a:lnTo>
                      <a:pt x="7089" y="10618"/>
                    </a:lnTo>
                    <a:lnTo>
                      <a:pt x="7089" y="11689"/>
                    </a:lnTo>
                    <a:cubicBezTo>
                      <a:pt x="7089" y="11878"/>
                      <a:pt x="7247" y="12036"/>
                      <a:pt x="7436" y="12036"/>
                    </a:cubicBezTo>
                    <a:cubicBezTo>
                      <a:pt x="7625" y="12036"/>
                      <a:pt x="7782" y="11878"/>
                      <a:pt x="7782" y="11689"/>
                    </a:cubicBezTo>
                    <a:lnTo>
                      <a:pt x="7782" y="10618"/>
                    </a:lnTo>
                    <a:lnTo>
                      <a:pt x="8507" y="10618"/>
                    </a:lnTo>
                    <a:lnTo>
                      <a:pt x="8507" y="11689"/>
                    </a:lnTo>
                    <a:cubicBezTo>
                      <a:pt x="8507" y="11878"/>
                      <a:pt x="8665" y="12036"/>
                      <a:pt x="8854" y="12036"/>
                    </a:cubicBezTo>
                    <a:cubicBezTo>
                      <a:pt x="9043" y="12036"/>
                      <a:pt x="9200" y="11878"/>
                      <a:pt x="9200" y="11689"/>
                    </a:cubicBezTo>
                    <a:lnTo>
                      <a:pt x="9200" y="10618"/>
                    </a:lnTo>
                    <a:lnTo>
                      <a:pt x="9547" y="10618"/>
                    </a:lnTo>
                    <a:cubicBezTo>
                      <a:pt x="10145" y="10618"/>
                      <a:pt x="10618" y="10177"/>
                      <a:pt x="10618" y="9578"/>
                    </a:cubicBezTo>
                    <a:lnTo>
                      <a:pt x="10618" y="9232"/>
                    </a:lnTo>
                    <a:lnTo>
                      <a:pt x="11689" y="9232"/>
                    </a:lnTo>
                    <a:cubicBezTo>
                      <a:pt x="11878" y="9232"/>
                      <a:pt x="12036" y="9074"/>
                      <a:pt x="12036" y="8854"/>
                    </a:cubicBezTo>
                    <a:cubicBezTo>
                      <a:pt x="12036" y="8665"/>
                      <a:pt x="11878" y="8507"/>
                      <a:pt x="11689" y="8507"/>
                    </a:cubicBezTo>
                    <a:lnTo>
                      <a:pt x="10618" y="8507"/>
                    </a:lnTo>
                    <a:lnTo>
                      <a:pt x="10618" y="7814"/>
                    </a:lnTo>
                    <a:lnTo>
                      <a:pt x="11689" y="7814"/>
                    </a:lnTo>
                    <a:cubicBezTo>
                      <a:pt x="11878" y="7814"/>
                      <a:pt x="12036" y="7656"/>
                      <a:pt x="12036" y="7436"/>
                    </a:cubicBezTo>
                    <a:cubicBezTo>
                      <a:pt x="12036" y="7247"/>
                      <a:pt x="11878" y="7089"/>
                      <a:pt x="11689" y="7089"/>
                    </a:cubicBezTo>
                    <a:lnTo>
                      <a:pt x="10618" y="7089"/>
                    </a:lnTo>
                    <a:lnTo>
                      <a:pt x="10618" y="6396"/>
                    </a:lnTo>
                    <a:lnTo>
                      <a:pt x="11689" y="6396"/>
                    </a:lnTo>
                    <a:cubicBezTo>
                      <a:pt x="11878" y="6396"/>
                      <a:pt x="12036" y="6239"/>
                      <a:pt x="12036" y="6018"/>
                    </a:cubicBezTo>
                    <a:cubicBezTo>
                      <a:pt x="12036" y="5829"/>
                      <a:pt x="11878" y="5672"/>
                      <a:pt x="11689" y="5672"/>
                    </a:cubicBezTo>
                    <a:lnTo>
                      <a:pt x="10618" y="5672"/>
                    </a:lnTo>
                    <a:lnTo>
                      <a:pt x="10618" y="4978"/>
                    </a:lnTo>
                    <a:lnTo>
                      <a:pt x="11689" y="4978"/>
                    </a:lnTo>
                    <a:cubicBezTo>
                      <a:pt x="11878" y="4978"/>
                      <a:pt x="12036" y="4821"/>
                      <a:pt x="12036" y="4600"/>
                    </a:cubicBezTo>
                    <a:cubicBezTo>
                      <a:pt x="12036" y="4411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6" y="3372"/>
                      <a:pt x="12036" y="3183"/>
                    </a:cubicBezTo>
                    <a:cubicBezTo>
                      <a:pt x="12036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8"/>
                      <a:pt x="9547" y="1418"/>
                    </a:cubicBezTo>
                    <a:lnTo>
                      <a:pt x="9200" y="1418"/>
                    </a:lnTo>
                    <a:lnTo>
                      <a:pt x="9200" y="347"/>
                    </a:lnTo>
                    <a:cubicBezTo>
                      <a:pt x="9200" y="158"/>
                      <a:pt x="9043" y="1"/>
                      <a:pt x="8854" y="1"/>
                    </a:cubicBezTo>
                    <a:cubicBezTo>
                      <a:pt x="8665" y="1"/>
                      <a:pt x="8507" y="158"/>
                      <a:pt x="8507" y="347"/>
                    </a:cubicBezTo>
                    <a:lnTo>
                      <a:pt x="8507" y="1418"/>
                    </a:lnTo>
                    <a:lnTo>
                      <a:pt x="7782" y="1418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8"/>
                    </a:lnTo>
                    <a:lnTo>
                      <a:pt x="6365" y="1418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2" y="158"/>
                      <a:pt x="5672" y="347"/>
                    </a:cubicBezTo>
                    <a:lnTo>
                      <a:pt x="5672" y="1418"/>
                    </a:lnTo>
                    <a:lnTo>
                      <a:pt x="4947" y="1418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-44369750" y="33178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3" y="568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-44411500" y="3275325"/>
                <a:ext cx="100825" cy="1024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96" extrusionOk="0">
                    <a:moveTo>
                      <a:pt x="2017" y="1008"/>
                    </a:moveTo>
                    <a:cubicBezTo>
                      <a:pt x="2615" y="1008"/>
                      <a:pt x="3088" y="1481"/>
                      <a:pt x="3088" y="2048"/>
                    </a:cubicBezTo>
                    <a:cubicBezTo>
                      <a:pt x="3088" y="2647"/>
                      <a:pt x="2615" y="3119"/>
                      <a:pt x="2017" y="3119"/>
                    </a:cubicBezTo>
                    <a:cubicBezTo>
                      <a:pt x="1418" y="3119"/>
                      <a:pt x="945" y="2647"/>
                      <a:pt x="945" y="2048"/>
                    </a:cubicBezTo>
                    <a:cubicBezTo>
                      <a:pt x="945" y="1481"/>
                      <a:pt x="1418" y="1008"/>
                      <a:pt x="2017" y="1008"/>
                    </a:cubicBezTo>
                    <a:close/>
                    <a:moveTo>
                      <a:pt x="1670" y="0"/>
                    </a:moveTo>
                    <a:lnTo>
                      <a:pt x="1670" y="126"/>
                    </a:lnTo>
                    <a:cubicBezTo>
                      <a:pt x="1670" y="284"/>
                      <a:pt x="1576" y="410"/>
                      <a:pt x="1418" y="441"/>
                    </a:cubicBezTo>
                    <a:cubicBezTo>
                      <a:pt x="1229" y="536"/>
                      <a:pt x="1040" y="630"/>
                      <a:pt x="882" y="756"/>
                    </a:cubicBezTo>
                    <a:cubicBezTo>
                      <a:pt x="809" y="811"/>
                      <a:pt x="725" y="845"/>
                      <a:pt x="643" y="845"/>
                    </a:cubicBezTo>
                    <a:cubicBezTo>
                      <a:pt x="584" y="845"/>
                      <a:pt x="526" y="828"/>
                      <a:pt x="473" y="788"/>
                    </a:cubicBezTo>
                    <a:lnTo>
                      <a:pt x="347" y="725"/>
                    </a:lnTo>
                    <a:lnTo>
                      <a:pt x="0" y="1324"/>
                    </a:lnTo>
                    <a:lnTo>
                      <a:pt x="126" y="1387"/>
                    </a:lnTo>
                    <a:cubicBezTo>
                      <a:pt x="252" y="1481"/>
                      <a:pt x="315" y="1639"/>
                      <a:pt x="284" y="1733"/>
                    </a:cubicBezTo>
                    <a:cubicBezTo>
                      <a:pt x="252" y="1985"/>
                      <a:pt x="252" y="2143"/>
                      <a:pt x="284" y="2363"/>
                    </a:cubicBezTo>
                    <a:cubicBezTo>
                      <a:pt x="315" y="2521"/>
                      <a:pt x="252" y="2647"/>
                      <a:pt x="126" y="2741"/>
                    </a:cubicBezTo>
                    <a:lnTo>
                      <a:pt x="0" y="2804"/>
                    </a:lnTo>
                    <a:lnTo>
                      <a:pt x="347" y="3403"/>
                    </a:lnTo>
                    <a:lnTo>
                      <a:pt x="473" y="3308"/>
                    </a:lnTo>
                    <a:cubicBezTo>
                      <a:pt x="518" y="3286"/>
                      <a:pt x="566" y="3276"/>
                      <a:pt x="616" y="3276"/>
                    </a:cubicBezTo>
                    <a:cubicBezTo>
                      <a:pt x="707" y="3276"/>
                      <a:pt x="801" y="3310"/>
                      <a:pt x="882" y="3371"/>
                    </a:cubicBezTo>
                    <a:cubicBezTo>
                      <a:pt x="1040" y="3529"/>
                      <a:pt x="1229" y="3592"/>
                      <a:pt x="1418" y="3686"/>
                    </a:cubicBezTo>
                    <a:cubicBezTo>
                      <a:pt x="1576" y="3718"/>
                      <a:pt x="1670" y="3875"/>
                      <a:pt x="1670" y="4001"/>
                    </a:cubicBezTo>
                    <a:lnTo>
                      <a:pt x="1670" y="4096"/>
                    </a:lnTo>
                    <a:lnTo>
                      <a:pt x="2363" y="4096"/>
                    </a:lnTo>
                    <a:lnTo>
                      <a:pt x="2363" y="4001"/>
                    </a:lnTo>
                    <a:cubicBezTo>
                      <a:pt x="2363" y="3844"/>
                      <a:pt x="2458" y="3718"/>
                      <a:pt x="2615" y="3686"/>
                    </a:cubicBezTo>
                    <a:cubicBezTo>
                      <a:pt x="2804" y="3592"/>
                      <a:pt x="2993" y="3466"/>
                      <a:pt x="3151" y="3371"/>
                    </a:cubicBezTo>
                    <a:cubicBezTo>
                      <a:pt x="3232" y="3310"/>
                      <a:pt x="3327" y="3276"/>
                      <a:pt x="3417" y="3276"/>
                    </a:cubicBezTo>
                    <a:cubicBezTo>
                      <a:pt x="3467" y="3276"/>
                      <a:pt x="3516" y="3286"/>
                      <a:pt x="3560" y="3308"/>
                    </a:cubicBezTo>
                    <a:lnTo>
                      <a:pt x="3686" y="3403"/>
                    </a:lnTo>
                    <a:lnTo>
                      <a:pt x="4033" y="2804"/>
                    </a:lnTo>
                    <a:lnTo>
                      <a:pt x="3907" y="2741"/>
                    </a:lnTo>
                    <a:cubicBezTo>
                      <a:pt x="3781" y="2647"/>
                      <a:pt x="3718" y="2489"/>
                      <a:pt x="3749" y="2363"/>
                    </a:cubicBezTo>
                    <a:cubicBezTo>
                      <a:pt x="3781" y="2143"/>
                      <a:pt x="3781" y="1985"/>
                      <a:pt x="3749" y="1733"/>
                    </a:cubicBezTo>
                    <a:cubicBezTo>
                      <a:pt x="3718" y="1576"/>
                      <a:pt x="3781" y="1481"/>
                      <a:pt x="3907" y="1387"/>
                    </a:cubicBezTo>
                    <a:lnTo>
                      <a:pt x="4033" y="1324"/>
                    </a:lnTo>
                    <a:lnTo>
                      <a:pt x="3686" y="725"/>
                    </a:lnTo>
                    <a:lnTo>
                      <a:pt x="3560" y="788"/>
                    </a:lnTo>
                    <a:cubicBezTo>
                      <a:pt x="3502" y="832"/>
                      <a:pt x="3437" y="855"/>
                      <a:pt x="3371" y="855"/>
                    </a:cubicBezTo>
                    <a:cubicBezTo>
                      <a:pt x="3295" y="855"/>
                      <a:pt x="3218" y="824"/>
                      <a:pt x="3151" y="756"/>
                    </a:cubicBezTo>
                    <a:cubicBezTo>
                      <a:pt x="2993" y="599"/>
                      <a:pt x="2804" y="536"/>
                      <a:pt x="2615" y="441"/>
                    </a:cubicBezTo>
                    <a:cubicBezTo>
                      <a:pt x="2458" y="410"/>
                      <a:pt x="2363" y="252"/>
                      <a:pt x="2363" y="126"/>
                    </a:cubicBezTo>
                    <a:lnTo>
                      <a:pt x="23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0" name="Google Shape;570;p20"/>
          <p:cNvGrpSpPr/>
          <p:nvPr/>
        </p:nvGrpSpPr>
        <p:grpSpPr>
          <a:xfrm>
            <a:off x="6949580" y="1001783"/>
            <a:ext cx="2194420" cy="1729392"/>
            <a:chOff x="6949580" y="1001783"/>
            <a:chExt cx="2194420" cy="1729392"/>
          </a:xfrm>
        </p:grpSpPr>
        <p:sp>
          <p:nvSpPr>
            <p:cNvPr id="571" name="Google Shape;571;p20"/>
            <p:cNvSpPr/>
            <p:nvPr/>
          </p:nvSpPr>
          <p:spPr>
            <a:xfrm>
              <a:off x="7514630" y="1001783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2" name="Google Shape;572;p20"/>
            <p:cNvSpPr txBox="1"/>
            <p:nvPr/>
          </p:nvSpPr>
          <p:spPr>
            <a:xfrm>
              <a:off x="6949580" y="1784975"/>
              <a:ext cx="2194420" cy="3042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Unsupervised Learning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3" name="Google Shape;573;p20"/>
            <p:cNvSpPr txBox="1"/>
            <p:nvPr/>
          </p:nvSpPr>
          <p:spPr>
            <a:xfrm>
              <a:off x="7054579" y="2142275"/>
              <a:ext cx="1851425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Find hidden patterns in unlabeled data.</a:t>
              </a:r>
            </a:p>
          </p:txBody>
        </p:sp>
      </p:grpSp>
      <p:grpSp>
        <p:nvGrpSpPr>
          <p:cNvPr id="574" name="Google Shape;574;p20"/>
          <p:cNvGrpSpPr/>
          <p:nvPr/>
        </p:nvGrpSpPr>
        <p:grpSpPr>
          <a:xfrm>
            <a:off x="411420" y="1001783"/>
            <a:ext cx="2220600" cy="1717629"/>
            <a:chOff x="411420" y="1001783"/>
            <a:chExt cx="2220600" cy="1717629"/>
          </a:xfrm>
        </p:grpSpPr>
        <p:sp>
          <p:nvSpPr>
            <p:cNvPr id="575" name="Google Shape;575;p20"/>
            <p:cNvSpPr/>
            <p:nvPr/>
          </p:nvSpPr>
          <p:spPr>
            <a:xfrm>
              <a:off x="1021803" y="1001783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6" name="Google Shape;576;p20"/>
            <p:cNvSpPr txBox="1"/>
            <p:nvPr/>
          </p:nvSpPr>
          <p:spPr>
            <a:xfrm>
              <a:off x="456752" y="1784975"/>
              <a:ext cx="2086999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Supervised Learning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7" name="Google Shape;577;p20"/>
            <p:cNvSpPr txBox="1"/>
            <p:nvPr/>
          </p:nvSpPr>
          <p:spPr>
            <a:xfrm>
              <a:off x="411420" y="2130512"/>
              <a:ext cx="2220600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Learn from labeled data (inputs + outputs).</a:t>
              </a:r>
            </a:p>
          </p:txBody>
        </p:sp>
      </p:grpSp>
      <p:grpSp>
        <p:nvGrpSpPr>
          <p:cNvPr id="578" name="Google Shape;578;p20"/>
          <p:cNvGrpSpPr/>
          <p:nvPr/>
        </p:nvGrpSpPr>
        <p:grpSpPr>
          <a:xfrm>
            <a:off x="456752" y="3042675"/>
            <a:ext cx="2423019" cy="1684132"/>
            <a:chOff x="456752" y="3042675"/>
            <a:chExt cx="2423019" cy="1684132"/>
          </a:xfrm>
        </p:grpSpPr>
        <p:sp>
          <p:nvSpPr>
            <p:cNvPr id="579" name="Google Shape;579;p20"/>
            <p:cNvSpPr/>
            <p:nvPr/>
          </p:nvSpPr>
          <p:spPr>
            <a:xfrm>
              <a:off x="1021803" y="3042675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0" name="Google Shape;580;p20"/>
            <p:cNvSpPr txBox="1"/>
            <p:nvPr/>
          </p:nvSpPr>
          <p:spPr>
            <a:xfrm>
              <a:off x="456752" y="3791397"/>
              <a:ext cx="2423019" cy="2940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Reinforcement Learning</a:t>
              </a:r>
              <a:endParaRPr sz="1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p20"/>
            <p:cNvSpPr txBox="1"/>
            <p:nvPr/>
          </p:nvSpPr>
          <p:spPr>
            <a:xfrm>
              <a:off x="561752" y="4137907"/>
              <a:ext cx="2070267" cy="58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altLang="en-US" dirty="0">
                  <a:solidFill>
                    <a:schemeClr val="tx1"/>
                  </a:solidFill>
                  <a:latin typeface="Arial" panose="020B0604020202020204" pitchFamily="34" charset="0"/>
                </a:rPr>
                <a:t>Learn by interacting with the environment and receiving feedback.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582" name="Google Shape;582;p20"/>
          <p:cNvCxnSpPr>
            <a:stCxn id="560" idx="2"/>
            <a:endCxn id="575" idx="6"/>
          </p:cNvCxnSpPr>
          <p:nvPr/>
        </p:nvCxnSpPr>
        <p:spPr>
          <a:xfrm flipH="1">
            <a:off x="1626227" y="1304022"/>
            <a:ext cx="2385300" cy="6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83" name="Google Shape;583;p20"/>
          <p:cNvCxnSpPr>
            <a:stCxn id="579" idx="6"/>
            <a:endCxn id="530" idx="2"/>
          </p:cNvCxnSpPr>
          <p:nvPr/>
        </p:nvCxnSpPr>
        <p:spPr>
          <a:xfrm rot="10800000" flipH="1">
            <a:off x="1626303" y="3158925"/>
            <a:ext cx="1162200" cy="186000"/>
          </a:xfrm>
          <a:prstGeom prst="bent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84" name="Google Shape;584;p20"/>
          <p:cNvCxnSpPr>
            <a:stCxn id="571" idx="2"/>
            <a:endCxn id="531" idx="6"/>
          </p:cNvCxnSpPr>
          <p:nvPr/>
        </p:nvCxnSpPr>
        <p:spPr>
          <a:xfrm flipH="1">
            <a:off x="6194930" y="1304033"/>
            <a:ext cx="1319700" cy="7335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5F1DB-D10E-487D-F3FA-DFF133E3B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Applications of 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6A47A8-D0F2-A597-8D46-DCA897C57AAA}"/>
              </a:ext>
            </a:extLst>
          </p:cNvPr>
          <p:cNvSpPr txBox="1"/>
          <p:nvPr/>
        </p:nvSpPr>
        <p:spPr>
          <a:xfrm>
            <a:off x="506206" y="1352495"/>
            <a:ext cx="78866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Tx/>
              <a:buChar char="-"/>
            </a:pPr>
            <a:r>
              <a:rPr lang="en-US" sz="1800" b="1" dirty="0"/>
              <a:t>Medical field</a:t>
            </a:r>
            <a:r>
              <a:rPr lang="en-US" sz="1800" dirty="0"/>
              <a:t>: Analysis of the shape and color of cells to detect cancer</a:t>
            </a:r>
          </a:p>
          <a:p>
            <a:pPr marL="214313" indent="-214313">
              <a:buFontTx/>
              <a:buChar char="-"/>
            </a:pPr>
            <a:r>
              <a:rPr lang="en-US" sz="1800" b="1" dirty="0"/>
              <a:t>Computer vision</a:t>
            </a:r>
            <a:r>
              <a:rPr lang="en-US" sz="1800" dirty="0"/>
              <a:t>: Face detection, automatic language translation, speech recognition.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ADC47B-F7ED-960B-4727-DA4042654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15" y="2372413"/>
            <a:ext cx="2851220" cy="19394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EF9977-14CE-95E8-71B2-CF7EB2847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3569" y="2475883"/>
            <a:ext cx="2564964" cy="17325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6A7DE9-BD5B-BE62-4404-8174ECDA8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4960" y="4194684"/>
            <a:ext cx="3450947" cy="900247"/>
          </a:xfrm>
          <a:prstGeom prst="rect">
            <a:avLst/>
          </a:prstGeom>
        </p:spPr>
      </p:pic>
      <p:pic>
        <p:nvPicPr>
          <p:cNvPr id="1026" name="Picture 2" descr="spam filter machine learning algorithm ...">
            <a:extLst>
              <a:ext uri="{FF2B5EF4-FFF2-40B4-BE49-F238E27FC236}">
                <a16:creationId xmlns:a16="http://schemas.microsoft.com/office/drawing/2014/main" id="{0D28D44E-78C6-81E3-FE4C-142D6B4517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3267" y="2677216"/>
            <a:ext cx="2357438" cy="109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334;p17">
            <a:extLst>
              <a:ext uri="{FF2B5EF4-FFF2-40B4-BE49-F238E27FC236}">
                <a16:creationId xmlns:a16="http://schemas.microsoft.com/office/drawing/2014/main" id="{12BF8298-0ED8-001B-AA24-398EF8A44772}"/>
              </a:ext>
            </a:extLst>
          </p:cNvPr>
          <p:cNvSpPr/>
          <p:nvPr/>
        </p:nvSpPr>
        <p:spPr>
          <a:xfrm>
            <a:off x="131463" y="679171"/>
            <a:ext cx="683463" cy="6324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337;p17">
            <a:extLst>
              <a:ext uri="{FF2B5EF4-FFF2-40B4-BE49-F238E27FC236}">
                <a16:creationId xmlns:a16="http://schemas.microsoft.com/office/drawing/2014/main" id="{8DB4ED87-8147-90C8-FC41-FC9BFB560EF8}"/>
              </a:ext>
            </a:extLst>
          </p:cNvPr>
          <p:cNvGrpSpPr/>
          <p:nvPr/>
        </p:nvGrpSpPr>
        <p:grpSpPr>
          <a:xfrm>
            <a:off x="131463" y="809707"/>
            <a:ext cx="374743" cy="371400"/>
            <a:chOff x="1190625" y="238125"/>
            <a:chExt cx="5238750" cy="5238750"/>
          </a:xfrm>
        </p:grpSpPr>
        <p:sp>
          <p:nvSpPr>
            <p:cNvPr id="8" name="Google Shape;338;p17">
              <a:extLst>
                <a:ext uri="{FF2B5EF4-FFF2-40B4-BE49-F238E27FC236}">
                  <a16:creationId xmlns:a16="http://schemas.microsoft.com/office/drawing/2014/main" id="{AD4E1E4A-5F07-282C-1429-9BC57A2A0159}"/>
                </a:ext>
              </a:extLst>
            </p:cNvPr>
            <p:cNvSpPr/>
            <p:nvPr/>
          </p:nvSpPr>
          <p:spPr>
            <a:xfrm>
              <a:off x="3807425" y="2386825"/>
              <a:ext cx="1355750" cy="306975"/>
            </a:xfrm>
            <a:custGeom>
              <a:avLst/>
              <a:gdLst/>
              <a:ahLst/>
              <a:cxnLst/>
              <a:rect l="l" t="t" r="r" b="b"/>
              <a:pathLst>
                <a:path w="54230" h="12279" extrusionOk="0">
                  <a:moveTo>
                    <a:pt x="5628" y="0"/>
                  </a:moveTo>
                  <a:lnTo>
                    <a:pt x="5219" y="1740"/>
                  </a:lnTo>
                  <a:lnTo>
                    <a:pt x="4707" y="3377"/>
                  </a:lnTo>
                  <a:lnTo>
                    <a:pt x="4093" y="5014"/>
                  </a:lnTo>
                  <a:lnTo>
                    <a:pt x="3480" y="6549"/>
                  </a:lnTo>
                  <a:lnTo>
                    <a:pt x="2661" y="8083"/>
                  </a:lnTo>
                  <a:lnTo>
                    <a:pt x="1842" y="9516"/>
                  </a:lnTo>
                  <a:lnTo>
                    <a:pt x="922" y="10948"/>
                  </a:lnTo>
                  <a:lnTo>
                    <a:pt x="1" y="12279"/>
                  </a:lnTo>
                  <a:lnTo>
                    <a:pt x="51058" y="12279"/>
                  </a:lnTo>
                  <a:lnTo>
                    <a:pt x="52081" y="9209"/>
                  </a:lnTo>
                  <a:lnTo>
                    <a:pt x="53002" y="6242"/>
                  </a:lnTo>
                  <a:lnTo>
                    <a:pt x="53718" y="3172"/>
                  </a:lnTo>
                  <a:lnTo>
                    <a:pt x="54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9;p17">
              <a:extLst>
                <a:ext uri="{FF2B5EF4-FFF2-40B4-BE49-F238E27FC236}">
                  <a16:creationId xmlns:a16="http://schemas.microsoft.com/office/drawing/2014/main" id="{B720D5F5-C5EA-29A1-2DEC-8FB9B49FD98B}"/>
                </a:ext>
              </a:extLst>
            </p:cNvPr>
            <p:cNvSpPr/>
            <p:nvPr/>
          </p:nvSpPr>
          <p:spPr>
            <a:xfrm>
              <a:off x="2735625" y="1772900"/>
              <a:ext cx="920900" cy="920900"/>
            </a:xfrm>
            <a:custGeom>
              <a:avLst/>
              <a:gdLst/>
              <a:ahLst/>
              <a:cxnLst/>
              <a:rect l="l" t="t" r="r" b="b"/>
              <a:pathLst>
                <a:path w="36836" h="36836" extrusionOk="0">
                  <a:moveTo>
                    <a:pt x="24558" y="12279"/>
                  </a:moveTo>
                  <a:lnTo>
                    <a:pt x="24558" y="24557"/>
                  </a:lnTo>
                  <a:lnTo>
                    <a:pt x="12279" y="24557"/>
                  </a:lnTo>
                  <a:lnTo>
                    <a:pt x="12279" y="12279"/>
                  </a:lnTo>
                  <a:close/>
                  <a:moveTo>
                    <a:pt x="18418" y="1"/>
                  </a:moveTo>
                  <a:lnTo>
                    <a:pt x="16474" y="103"/>
                  </a:lnTo>
                  <a:lnTo>
                    <a:pt x="14735" y="410"/>
                  </a:lnTo>
                  <a:lnTo>
                    <a:pt x="12893" y="819"/>
                  </a:lnTo>
                  <a:lnTo>
                    <a:pt x="11256" y="1433"/>
                  </a:lnTo>
                  <a:lnTo>
                    <a:pt x="9619" y="2252"/>
                  </a:lnTo>
                  <a:lnTo>
                    <a:pt x="8084" y="3173"/>
                  </a:lnTo>
                  <a:lnTo>
                    <a:pt x="6652" y="4196"/>
                  </a:lnTo>
                  <a:lnTo>
                    <a:pt x="5424" y="5424"/>
                  </a:lnTo>
                  <a:lnTo>
                    <a:pt x="4196" y="6754"/>
                  </a:lnTo>
                  <a:lnTo>
                    <a:pt x="3173" y="8084"/>
                  </a:lnTo>
                  <a:lnTo>
                    <a:pt x="2252" y="9619"/>
                  </a:lnTo>
                  <a:lnTo>
                    <a:pt x="1433" y="11256"/>
                  </a:lnTo>
                  <a:lnTo>
                    <a:pt x="819" y="12995"/>
                  </a:lnTo>
                  <a:lnTo>
                    <a:pt x="410" y="14735"/>
                  </a:lnTo>
                  <a:lnTo>
                    <a:pt x="103" y="16576"/>
                  </a:lnTo>
                  <a:lnTo>
                    <a:pt x="1" y="18418"/>
                  </a:lnTo>
                  <a:lnTo>
                    <a:pt x="103" y="20362"/>
                  </a:lnTo>
                  <a:lnTo>
                    <a:pt x="410" y="22204"/>
                  </a:lnTo>
                  <a:lnTo>
                    <a:pt x="819" y="23943"/>
                  </a:lnTo>
                  <a:lnTo>
                    <a:pt x="1433" y="25580"/>
                  </a:lnTo>
                  <a:lnTo>
                    <a:pt x="2252" y="27218"/>
                  </a:lnTo>
                  <a:lnTo>
                    <a:pt x="3173" y="28752"/>
                  </a:lnTo>
                  <a:lnTo>
                    <a:pt x="4196" y="30185"/>
                  </a:lnTo>
                  <a:lnTo>
                    <a:pt x="5424" y="31515"/>
                  </a:lnTo>
                  <a:lnTo>
                    <a:pt x="6652" y="32640"/>
                  </a:lnTo>
                  <a:lnTo>
                    <a:pt x="8084" y="33766"/>
                  </a:lnTo>
                  <a:lnTo>
                    <a:pt x="9619" y="34687"/>
                  </a:lnTo>
                  <a:lnTo>
                    <a:pt x="11256" y="35403"/>
                  </a:lnTo>
                  <a:lnTo>
                    <a:pt x="12893" y="36017"/>
                  </a:lnTo>
                  <a:lnTo>
                    <a:pt x="14735" y="36529"/>
                  </a:lnTo>
                  <a:lnTo>
                    <a:pt x="16474" y="36733"/>
                  </a:lnTo>
                  <a:lnTo>
                    <a:pt x="18418" y="36836"/>
                  </a:lnTo>
                  <a:lnTo>
                    <a:pt x="20260" y="36733"/>
                  </a:lnTo>
                  <a:lnTo>
                    <a:pt x="22102" y="36529"/>
                  </a:lnTo>
                  <a:lnTo>
                    <a:pt x="23944" y="36017"/>
                  </a:lnTo>
                  <a:lnTo>
                    <a:pt x="25581" y="35403"/>
                  </a:lnTo>
                  <a:lnTo>
                    <a:pt x="27218" y="34687"/>
                  </a:lnTo>
                  <a:lnTo>
                    <a:pt x="28753" y="33766"/>
                  </a:lnTo>
                  <a:lnTo>
                    <a:pt x="30185" y="32640"/>
                  </a:lnTo>
                  <a:lnTo>
                    <a:pt x="31413" y="31515"/>
                  </a:lnTo>
                  <a:lnTo>
                    <a:pt x="32641" y="30185"/>
                  </a:lnTo>
                  <a:lnTo>
                    <a:pt x="33664" y="28752"/>
                  </a:lnTo>
                  <a:lnTo>
                    <a:pt x="34585" y="27218"/>
                  </a:lnTo>
                  <a:lnTo>
                    <a:pt x="35403" y="25580"/>
                  </a:lnTo>
                  <a:lnTo>
                    <a:pt x="36017" y="23943"/>
                  </a:lnTo>
                  <a:lnTo>
                    <a:pt x="36427" y="22204"/>
                  </a:lnTo>
                  <a:lnTo>
                    <a:pt x="36734" y="20362"/>
                  </a:lnTo>
                  <a:lnTo>
                    <a:pt x="36836" y="18418"/>
                  </a:lnTo>
                  <a:lnTo>
                    <a:pt x="36734" y="16576"/>
                  </a:lnTo>
                  <a:lnTo>
                    <a:pt x="36427" y="14735"/>
                  </a:lnTo>
                  <a:lnTo>
                    <a:pt x="36017" y="12995"/>
                  </a:lnTo>
                  <a:lnTo>
                    <a:pt x="35403" y="11256"/>
                  </a:lnTo>
                  <a:lnTo>
                    <a:pt x="34585" y="9619"/>
                  </a:lnTo>
                  <a:lnTo>
                    <a:pt x="33664" y="8084"/>
                  </a:lnTo>
                  <a:lnTo>
                    <a:pt x="32641" y="6754"/>
                  </a:lnTo>
                  <a:lnTo>
                    <a:pt x="31413" y="5424"/>
                  </a:lnTo>
                  <a:lnTo>
                    <a:pt x="30185" y="4196"/>
                  </a:lnTo>
                  <a:lnTo>
                    <a:pt x="28753" y="3173"/>
                  </a:lnTo>
                  <a:lnTo>
                    <a:pt x="27218" y="2252"/>
                  </a:lnTo>
                  <a:lnTo>
                    <a:pt x="25581" y="1433"/>
                  </a:lnTo>
                  <a:lnTo>
                    <a:pt x="23944" y="819"/>
                  </a:lnTo>
                  <a:lnTo>
                    <a:pt x="22102" y="410"/>
                  </a:lnTo>
                  <a:lnTo>
                    <a:pt x="20260" y="103"/>
                  </a:lnTo>
                  <a:lnTo>
                    <a:pt x="18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40;p17">
              <a:extLst>
                <a:ext uri="{FF2B5EF4-FFF2-40B4-BE49-F238E27FC236}">
                  <a16:creationId xmlns:a16="http://schemas.microsoft.com/office/drawing/2014/main" id="{32B6A932-0D82-FC1E-D4C0-F6E5AD702133}"/>
                </a:ext>
              </a:extLst>
            </p:cNvPr>
            <p:cNvSpPr/>
            <p:nvPr/>
          </p:nvSpPr>
          <p:spPr>
            <a:xfrm>
              <a:off x="1190625" y="238125"/>
              <a:ext cx="3893275" cy="5238750"/>
            </a:xfrm>
            <a:custGeom>
              <a:avLst/>
              <a:gdLst/>
              <a:ahLst/>
              <a:cxnLst/>
              <a:rect l="l" t="t" r="r" b="b"/>
              <a:pathLst>
                <a:path w="155731" h="209550" extrusionOk="0">
                  <a:moveTo>
                    <a:pt x="86358" y="0"/>
                  </a:moveTo>
                  <a:lnTo>
                    <a:pt x="82879" y="102"/>
                  </a:lnTo>
                  <a:lnTo>
                    <a:pt x="79502" y="307"/>
                  </a:lnTo>
                  <a:lnTo>
                    <a:pt x="76228" y="716"/>
                  </a:lnTo>
                  <a:lnTo>
                    <a:pt x="72851" y="1228"/>
                  </a:lnTo>
                  <a:lnTo>
                    <a:pt x="69679" y="1842"/>
                  </a:lnTo>
                  <a:lnTo>
                    <a:pt x="66508" y="2660"/>
                  </a:lnTo>
                  <a:lnTo>
                    <a:pt x="63438" y="3581"/>
                  </a:lnTo>
                  <a:lnTo>
                    <a:pt x="60368" y="4604"/>
                  </a:lnTo>
                  <a:lnTo>
                    <a:pt x="57401" y="5832"/>
                  </a:lnTo>
                  <a:lnTo>
                    <a:pt x="54536" y="7060"/>
                  </a:lnTo>
                  <a:lnTo>
                    <a:pt x="51671" y="8493"/>
                  </a:lnTo>
                  <a:lnTo>
                    <a:pt x="48909" y="10027"/>
                  </a:lnTo>
                  <a:lnTo>
                    <a:pt x="46248" y="11664"/>
                  </a:lnTo>
                  <a:lnTo>
                    <a:pt x="43690" y="13404"/>
                  </a:lnTo>
                  <a:lnTo>
                    <a:pt x="41235" y="15246"/>
                  </a:lnTo>
                  <a:lnTo>
                    <a:pt x="38779" y="17190"/>
                  </a:lnTo>
                  <a:lnTo>
                    <a:pt x="36426" y="19236"/>
                  </a:lnTo>
                  <a:lnTo>
                    <a:pt x="34277" y="21385"/>
                  </a:lnTo>
                  <a:lnTo>
                    <a:pt x="32128" y="23636"/>
                  </a:lnTo>
                  <a:lnTo>
                    <a:pt x="30082" y="25989"/>
                  </a:lnTo>
                  <a:lnTo>
                    <a:pt x="28138" y="28342"/>
                  </a:lnTo>
                  <a:lnTo>
                    <a:pt x="26296" y="30798"/>
                  </a:lnTo>
                  <a:lnTo>
                    <a:pt x="24557" y="33356"/>
                  </a:lnTo>
                  <a:lnTo>
                    <a:pt x="22920" y="35914"/>
                  </a:lnTo>
                  <a:lnTo>
                    <a:pt x="21385" y="38574"/>
                  </a:lnTo>
                  <a:lnTo>
                    <a:pt x="20055" y="41235"/>
                  </a:lnTo>
                  <a:lnTo>
                    <a:pt x="18724" y="43997"/>
                  </a:lnTo>
                  <a:lnTo>
                    <a:pt x="17599" y="46862"/>
                  </a:lnTo>
                  <a:lnTo>
                    <a:pt x="16576" y="49727"/>
                  </a:lnTo>
                  <a:lnTo>
                    <a:pt x="15655" y="52694"/>
                  </a:lnTo>
                  <a:lnTo>
                    <a:pt x="14836" y="55559"/>
                  </a:lnTo>
                  <a:lnTo>
                    <a:pt x="14120" y="58629"/>
                  </a:lnTo>
                  <a:lnTo>
                    <a:pt x="13711" y="60778"/>
                  </a:lnTo>
                  <a:lnTo>
                    <a:pt x="13404" y="62926"/>
                  </a:lnTo>
                  <a:lnTo>
                    <a:pt x="13097" y="65177"/>
                  </a:lnTo>
                  <a:lnTo>
                    <a:pt x="12892" y="67326"/>
                  </a:lnTo>
                  <a:lnTo>
                    <a:pt x="12790" y="69475"/>
                  </a:lnTo>
                  <a:lnTo>
                    <a:pt x="12688" y="71624"/>
                  </a:lnTo>
                  <a:lnTo>
                    <a:pt x="12688" y="73772"/>
                  </a:lnTo>
                  <a:lnTo>
                    <a:pt x="12688" y="75921"/>
                  </a:lnTo>
                  <a:lnTo>
                    <a:pt x="12790" y="78070"/>
                  </a:lnTo>
                  <a:lnTo>
                    <a:pt x="12995" y="80218"/>
                  </a:lnTo>
                  <a:lnTo>
                    <a:pt x="13199" y="82367"/>
                  </a:lnTo>
                  <a:lnTo>
                    <a:pt x="13506" y="84516"/>
                  </a:lnTo>
                  <a:lnTo>
                    <a:pt x="13813" y="86562"/>
                  </a:lnTo>
                  <a:lnTo>
                    <a:pt x="14222" y="88711"/>
                  </a:lnTo>
                  <a:lnTo>
                    <a:pt x="14734" y="90757"/>
                  </a:lnTo>
                  <a:lnTo>
                    <a:pt x="15246" y="92804"/>
                  </a:lnTo>
                  <a:lnTo>
                    <a:pt x="0" y="118383"/>
                  </a:lnTo>
                  <a:lnTo>
                    <a:pt x="24966" y="136187"/>
                  </a:lnTo>
                  <a:lnTo>
                    <a:pt x="24966" y="171896"/>
                  </a:lnTo>
                  <a:lnTo>
                    <a:pt x="49523" y="171896"/>
                  </a:lnTo>
                  <a:lnTo>
                    <a:pt x="49523" y="209550"/>
                  </a:lnTo>
                  <a:lnTo>
                    <a:pt x="135471" y="209550"/>
                  </a:lnTo>
                  <a:lnTo>
                    <a:pt x="135471" y="184072"/>
                  </a:lnTo>
                  <a:lnTo>
                    <a:pt x="135573" y="179775"/>
                  </a:lnTo>
                  <a:lnTo>
                    <a:pt x="135675" y="175478"/>
                  </a:lnTo>
                  <a:lnTo>
                    <a:pt x="135982" y="171078"/>
                  </a:lnTo>
                  <a:lnTo>
                    <a:pt x="136392" y="166678"/>
                  </a:lnTo>
                  <a:lnTo>
                    <a:pt x="136903" y="162278"/>
                  </a:lnTo>
                  <a:lnTo>
                    <a:pt x="137620" y="157776"/>
                  </a:lnTo>
                  <a:lnTo>
                    <a:pt x="138336" y="153274"/>
                  </a:lnTo>
                  <a:lnTo>
                    <a:pt x="139257" y="148670"/>
                  </a:lnTo>
                  <a:lnTo>
                    <a:pt x="140280" y="144066"/>
                  </a:lnTo>
                  <a:lnTo>
                    <a:pt x="141405" y="139359"/>
                  </a:lnTo>
                  <a:lnTo>
                    <a:pt x="142735" y="134652"/>
                  </a:lnTo>
                  <a:lnTo>
                    <a:pt x="144066" y="129946"/>
                  </a:lnTo>
                  <a:lnTo>
                    <a:pt x="145600" y="125137"/>
                  </a:lnTo>
                  <a:lnTo>
                    <a:pt x="147238" y="120328"/>
                  </a:lnTo>
                  <a:lnTo>
                    <a:pt x="149079" y="115416"/>
                  </a:lnTo>
                  <a:lnTo>
                    <a:pt x="150921" y="110505"/>
                  </a:lnTo>
                  <a:lnTo>
                    <a:pt x="78684" y="110505"/>
                  </a:lnTo>
                  <a:lnTo>
                    <a:pt x="77046" y="110403"/>
                  </a:lnTo>
                  <a:lnTo>
                    <a:pt x="75512" y="110198"/>
                  </a:lnTo>
                  <a:lnTo>
                    <a:pt x="73977" y="109891"/>
                  </a:lnTo>
                  <a:lnTo>
                    <a:pt x="72544" y="109584"/>
                  </a:lnTo>
                  <a:lnTo>
                    <a:pt x="71112" y="109175"/>
                  </a:lnTo>
                  <a:lnTo>
                    <a:pt x="69679" y="108663"/>
                  </a:lnTo>
                  <a:lnTo>
                    <a:pt x="68247" y="108152"/>
                  </a:lnTo>
                  <a:lnTo>
                    <a:pt x="66917" y="107538"/>
                  </a:lnTo>
                  <a:lnTo>
                    <a:pt x="65587" y="106821"/>
                  </a:lnTo>
                  <a:lnTo>
                    <a:pt x="64257" y="106105"/>
                  </a:lnTo>
                  <a:lnTo>
                    <a:pt x="63029" y="105287"/>
                  </a:lnTo>
                  <a:lnTo>
                    <a:pt x="61801" y="104468"/>
                  </a:lnTo>
                  <a:lnTo>
                    <a:pt x="60675" y="103547"/>
                  </a:lnTo>
                  <a:lnTo>
                    <a:pt x="59550" y="102524"/>
                  </a:lnTo>
                  <a:lnTo>
                    <a:pt x="58527" y="101501"/>
                  </a:lnTo>
                  <a:lnTo>
                    <a:pt x="57503" y="100478"/>
                  </a:lnTo>
                  <a:lnTo>
                    <a:pt x="56480" y="99352"/>
                  </a:lnTo>
                  <a:lnTo>
                    <a:pt x="55662" y="98227"/>
                  </a:lnTo>
                  <a:lnTo>
                    <a:pt x="54741" y="96999"/>
                  </a:lnTo>
                  <a:lnTo>
                    <a:pt x="53922" y="95771"/>
                  </a:lnTo>
                  <a:lnTo>
                    <a:pt x="53206" y="94441"/>
                  </a:lnTo>
                  <a:lnTo>
                    <a:pt x="52592" y="93111"/>
                  </a:lnTo>
                  <a:lnTo>
                    <a:pt x="51978" y="91780"/>
                  </a:lnTo>
                  <a:lnTo>
                    <a:pt x="51364" y="90348"/>
                  </a:lnTo>
                  <a:lnTo>
                    <a:pt x="50853" y="88916"/>
                  </a:lnTo>
                  <a:lnTo>
                    <a:pt x="50443" y="87483"/>
                  </a:lnTo>
                  <a:lnTo>
                    <a:pt x="50136" y="86051"/>
                  </a:lnTo>
                  <a:lnTo>
                    <a:pt x="49830" y="84516"/>
                  </a:lnTo>
                  <a:lnTo>
                    <a:pt x="49625" y="82981"/>
                  </a:lnTo>
                  <a:lnTo>
                    <a:pt x="49523" y="81446"/>
                  </a:lnTo>
                  <a:lnTo>
                    <a:pt x="49523" y="79809"/>
                  </a:lnTo>
                  <a:lnTo>
                    <a:pt x="49523" y="78274"/>
                  </a:lnTo>
                  <a:lnTo>
                    <a:pt x="49625" y="76740"/>
                  </a:lnTo>
                  <a:lnTo>
                    <a:pt x="49830" y="75205"/>
                  </a:lnTo>
                  <a:lnTo>
                    <a:pt x="50136" y="73670"/>
                  </a:lnTo>
                  <a:lnTo>
                    <a:pt x="50443" y="72135"/>
                  </a:lnTo>
                  <a:lnTo>
                    <a:pt x="50853" y="70703"/>
                  </a:lnTo>
                  <a:lnTo>
                    <a:pt x="51364" y="69270"/>
                  </a:lnTo>
                  <a:lnTo>
                    <a:pt x="51978" y="67838"/>
                  </a:lnTo>
                  <a:lnTo>
                    <a:pt x="52592" y="66508"/>
                  </a:lnTo>
                  <a:lnTo>
                    <a:pt x="53206" y="65177"/>
                  </a:lnTo>
                  <a:lnTo>
                    <a:pt x="53922" y="63950"/>
                  </a:lnTo>
                  <a:lnTo>
                    <a:pt x="54741" y="62722"/>
                  </a:lnTo>
                  <a:lnTo>
                    <a:pt x="55662" y="61494"/>
                  </a:lnTo>
                  <a:lnTo>
                    <a:pt x="56480" y="60266"/>
                  </a:lnTo>
                  <a:lnTo>
                    <a:pt x="57503" y="59243"/>
                  </a:lnTo>
                  <a:lnTo>
                    <a:pt x="58527" y="58117"/>
                  </a:lnTo>
                  <a:lnTo>
                    <a:pt x="59550" y="57094"/>
                  </a:lnTo>
                  <a:lnTo>
                    <a:pt x="60675" y="56173"/>
                  </a:lnTo>
                  <a:lnTo>
                    <a:pt x="61801" y="55252"/>
                  </a:lnTo>
                  <a:lnTo>
                    <a:pt x="63029" y="54332"/>
                  </a:lnTo>
                  <a:lnTo>
                    <a:pt x="64257" y="53615"/>
                  </a:lnTo>
                  <a:lnTo>
                    <a:pt x="65587" y="52797"/>
                  </a:lnTo>
                  <a:lnTo>
                    <a:pt x="66917" y="52183"/>
                  </a:lnTo>
                  <a:lnTo>
                    <a:pt x="68247" y="51569"/>
                  </a:lnTo>
                  <a:lnTo>
                    <a:pt x="69679" y="50955"/>
                  </a:lnTo>
                  <a:lnTo>
                    <a:pt x="71112" y="50546"/>
                  </a:lnTo>
                  <a:lnTo>
                    <a:pt x="72544" y="50136"/>
                  </a:lnTo>
                  <a:lnTo>
                    <a:pt x="73977" y="49727"/>
                  </a:lnTo>
                  <a:lnTo>
                    <a:pt x="75512" y="49523"/>
                  </a:lnTo>
                  <a:lnTo>
                    <a:pt x="77046" y="49318"/>
                  </a:lnTo>
                  <a:lnTo>
                    <a:pt x="78684" y="49216"/>
                  </a:lnTo>
                  <a:lnTo>
                    <a:pt x="80218" y="49113"/>
                  </a:lnTo>
                  <a:lnTo>
                    <a:pt x="155730" y="49113"/>
                  </a:lnTo>
                  <a:lnTo>
                    <a:pt x="154707" y="46453"/>
                  </a:lnTo>
                  <a:lnTo>
                    <a:pt x="153684" y="43895"/>
                  </a:lnTo>
                  <a:lnTo>
                    <a:pt x="152456" y="41337"/>
                  </a:lnTo>
                  <a:lnTo>
                    <a:pt x="151228" y="38881"/>
                  </a:lnTo>
                  <a:lnTo>
                    <a:pt x="149898" y="36426"/>
                  </a:lnTo>
                  <a:lnTo>
                    <a:pt x="148363" y="34072"/>
                  </a:lnTo>
                  <a:lnTo>
                    <a:pt x="146828" y="31719"/>
                  </a:lnTo>
                  <a:lnTo>
                    <a:pt x="145191" y="29468"/>
                  </a:lnTo>
                  <a:lnTo>
                    <a:pt x="143554" y="27319"/>
                  </a:lnTo>
                  <a:lnTo>
                    <a:pt x="141712" y="25171"/>
                  </a:lnTo>
                  <a:lnTo>
                    <a:pt x="139871" y="23124"/>
                  </a:lnTo>
                  <a:lnTo>
                    <a:pt x="137926" y="21078"/>
                  </a:lnTo>
                  <a:lnTo>
                    <a:pt x="135880" y="19236"/>
                  </a:lnTo>
                  <a:lnTo>
                    <a:pt x="133834" y="17394"/>
                  </a:lnTo>
                  <a:lnTo>
                    <a:pt x="131685" y="15655"/>
                  </a:lnTo>
                  <a:lnTo>
                    <a:pt x="129434" y="13915"/>
                  </a:lnTo>
                  <a:lnTo>
                    <a:pt x="127081" y="12381"/>
                  </a:lnTo>
                  <a:lnTo>
                    <a:pt x="124727" y="10846"/>
                  </a:lnTo>
                  <a:lnTo>
                    <a:pt x="122374" y="9413"/>
                  </a:lnTo>
                  <a:lnTo>
                    <a:pt x="119918" y="8083"/>
                  </a:lnTo>
                  <a:lnTo>
                    <a:pt x="117360" y="6855"/>
                  </a:lnTo>
                  <a:lnTo>
                    <a:pt x="114700" y="5730"/>
                  </a:lnTo>
                  <a:lnTo>
                    <a:pt x="112142" y="4707"/>
                  </a:lnTo>
                  <a:lnTo>
                    <a:pt x="109379" y="3786"/>
                  </a:lnTo>
                  <a:lnTo>
                    <a:pt x="106719" y="2865"/>
                  </a:lnTo>
                  <a:lnTo>
                    <a:pt x="103854" y="2149"/>
                  </a:lnTo>
                  <a:lnTo>
                    <a:pt x="101092" y="1535"/>
                  </a:lnTo>
                  <a:lnTo>
                    <a:pt x="98227" y="1023"/>
                  </a:lnTo>
                  <a:lnTo>
                    <a:pt x="95259" y="614"/>
                  </a:lnTo>
                  <a:lnTo>
                    <a:pt x="92292" y="307"/>
                  </a:lnTo>
                  <a:lnTo>
                    <a:pt x="89325" y="102"/>
                  </a:lnTo>
                  <a:lnTo>
                    <a:pt x="86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41;p17">
              <a:extLst>
                <a:ext uri="{FF2B5EF4-FFF2-40B4-BE49-F238E27FC236}">
                  <a16:creationId xmlns:a16="http://schemas.microsoft.com/office/drawing/2014/main" id="{9F379095-5F23-8A25-7F94-8FCE066334C4}"/>
                </a:ext>
              </a:extLst>
            </p:cNvPr>
            <p:cNvSpPr/>
            <p:nvPr/>
          </p:nvSpPr>
          <p:spPr>
            <a:xfrm>
              <a:off x="3807425" y="1772900"/>
              <a:ext cx="1383900" cy="306975"/>
            </a:xfrm>
            <a:custGeom>
              <a:avLst/>
              <a:gdLst/>
              <a:ahLst/>
              <a:cxnLst/>
              <a:rect l="l" t="t" r="r" b="b"/>
              <a:pathLst>
                <a:path w="55356" h="12279" extrusionOk="0">
                  <a:moveTo>
                    <a:pt x="1" y="1"/>
                  </a:moveTo>
                  <a:lnTo>
                    <a:pt x="922" y="1433"/>
                  </a:lnTo>
                  <a:lnTo>
                    <a:pt x="1842" y="2763"/>
                  </a:lnTo>
                  <a:lnTo>
                    <a:pt x="2661" y="4298"/>
                  </a:lnTo>
                  <a:lnTo>
                    <a:pt x="3480" y="5833"/>
                  </a:lnTo>
                  <a:lnTo>
                    <a:pt x="4093" y="7368"/>
                  </a:lnTo>
                  <a:lnTo>
                    <a:pt x="4707" y="9005"/>
                  </a:lnTo>
                  <a:lnTo>
                    <a:pt x="5219" y="10642"/>
                  </a:lnTo>
                  <a:lnTo>
                    <a:pt x="5628" y="12279"/>
                  </a:lnTo>
                  <a:lnTo>
                    <a:pt x="55355" y="12279"/>
                  </a:lnTo>
                  <a:lnTo>
                    <a:pt x="55253" y="9209"/>
                  </a:lnTo>
                  <a:lnTo>
                    <a:pt x="55048" y="6140"/>
                  </a:lnTo>
                  <a:lnTo>
                    <a:pt x="54742" y="3070"/>
                  </a:lnTo>
                  <a:lnTo>
                    <a:pt x="54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42;p17">
              <a:extLst>
                <a:ext uri="{FF2B5EF4-FFF2-40B4-BE49-F238E27FC236}">
                  <a16:creationId xmlns:a16="http://schemas.microsoft.com/office/drawing/2014/main" id="{96B366F9-7983-3595-B6A9-25D1B25D49F5}"/>
                </a:ext>
              </a:extLst>
            </p:cNvPr>
            <p:cNvSpPr/>
            <p:nvPr/>
          </p:nvSpPr>
          <p:spPr>
            <a:xfrm>
              <a:off x="5083875" y="545075"/>
              <a:ext cx="1345500" cy="1227850"/>
            </a:xfrm>
            <a:custGeom>
              <a:avLst/>
              <a:gdLst/>
              <a:ahLst/>
              <a:cxnLst/>
              <a:rect l="l" t="t" r="r" b="b"/>
              <a:pathLst>
                <a:path w="53820" h="49114" extrusionOk="0">
                  <a:moveTo>
                    <a:pt x="34993" y="0"/>
                  </a:moveTo>
                  <a:lnTo>
                    <a:pt x="33152" y="103"/>
                  </a:lnTo>
                  <a:lnTo>
                    <a:pt x="31310" y="410"/>
                  </a:lnTo>
                  <a:lnTo>
                    <a:pt x="29468" y="819"/>
                  </a:lnTo>
                  <a:lnTo>
                    <a:pt x="27831" y="1433"/>
                  </a:lnTo>
                  <a:lnTo>
                    <a:pt x="26194" y="2251"/>
                  </a:lnTo>
                  <a:lnTo>
                    <a:pt x="24659" y="3172"/>
                  </a:lnTo>
                  <a:lnTo>
                    <a:pt x="23227" y="4195"/>
                  </a:lnTo>
                  <a:lnTo>
                    <a:pt x="21999" y="5423"/>
                  </a:lnTo>
                  <a:lnTo>
                    <a:pt x="20771" y="6753"/>
                  </a:lnTo>
                  <a:lnTo>
                    <a:pt x="19748" y="8186"/>
                  </a:lnTo>
                  <a:lnTo>
                    <a:pt x="18827" y="9618"/>
                  </a:lnTo>
                  <a:lnTo>
                    <a:pt x="18008" y="11255"/>
                  </a:lnTo>
                  <a:lnTo>
                    <a:pt x="17394" y="12995"/>
                  </a:lnTo>
                  <a:lnTo>
                    <a:pt x="16985" y="14734"/>
                  </a:lnTo>
                  <a:lnTo>
                    <a:pt x="16678" y="16576"/>
                  </a:lnTo>
                  <a:lnTo>
                    <a:pt x="16576" y="18418"/>
                  </a:lnTo>
                  <a:lnTo>
                    <a:pt x="16678" y="20567"/>
                  </a:lnTo>
                  <a:lnTo>
                    <a:pt x="16985" y="22511"/>
                  </a:lnTo>
                  <a:lnTo>
                    <a:pt x="17599" y="24455"/>
                  </a:lnTo>
                  <a:lnTo>
                    <a:pt x="18315" y="26399"/>
                  </a:lnTo>
                  <a:lnTo>
                    <a:pt x="7879" y="36835"/>
                  </a:lnTo>
                  <a:lnTo>
                    <a:pt x="0" y="36835"/>
                  </a:lnTo>
                  <a:lnTo>
                    <a:pt x="1023" y="39803"/>
                  </a:lnTo>
                  <a:lnTo>
                    <a:pt x="1944" y="42872"/>
                  </a:lnTo>
                  <a:lnTo>
                    <a:pt x="2660" y="45942"/>
                  </a:lnTo>
                  <a:lnTo>
                    <a:pt x="3172" y="49114"/>
                  </a:lnTo>
                  <a:lnTo>
                    <a:pt x="12995" y="49114"/>
                  </a:lnTo>
                  <a:lnTo>
                    <a:pt x="27115" y="35096"/>
                  </a:lnTo>
                  <a:lnTo>
                    <a:pt x="28956" y="35812"/>
                  </a:lnTo>
                  <a:lnTo>
                    <a:pt x="30900" y="36426"/>
                  </a:lnTo>
                  <a:lnTo>
                    <a:pt x="32845" y="36733"/>
                  </a:lnTo>
                  <a:lnTo>
                    <a:pt x="34993" y="36835"/>
                  </a:lnTo>
                  <a:lnTo>
                    <a:pt x="36835" y="36733"/>
                  </a:lnTo>
                  <a:lnTo>
                    <a:pt x="38677" y="36528"/>
                  </a:lnTo>
                  <a:lnTo>
                    <a:pt x="40518" y="36017"/>
                  </a:lnTo>
                  <a:lnTo>
                    <a:pt x="42258" y="35403"/>
                  </a:lnTo>
                  <a:lnTo>
                    <a:pt x="43895" y="34584"/>
                  </a:lnTo>
                  <a:lnTo>
                    <a:pt x="45430" y="33663"/>
                  </a:lnTo>
                  <a:lnTo>
                    <a:pt x="46862" y="32640"/>
                  </a:lnTo>
                  <a:lnTo>
                    <a:pt x="48192" y="31412"/>
                  </a:lnTo>
                  <a:lnTo>
                    <a:pt x="49420" y="30185"/>
                  </a:lnTo>
                  <a:lnTo>
                    <a:pt x="50546" y="28752"/>
                  </a:lnTo>
                  <a:lnTo>
                    <a:pt x="51467" y="27217"/>
                  </a:lnTo>
                  <a:lnTo>
                    <a:pt x="52285" y="25580"/>
                  </a:lnTo>
                  <a:lnTo>
                    <a:pt x="52899" y="23943"/>
                  </a:lnTo>
                  <a:lnTo>
                    <a:pt x="53411" y="22101"/>
                  </a:lnTo>
                  <a:lnTo>
                    <a:pt x="53718" y="20362"/>
                  </a:lnTo>
                  <a:lnTo>
                    <a:pt x="53820" y="18418"/>
                  </a:lnTo>
                  <a:lnTo>
                    <a:pt x="53718" y="16576"/>
                  </a:lnTo>
                  <a:lnTo>
                    <a:pt x="53411" y="14734"/>
                  </a:lnTo>
                  <a:lnTo>
                    <a:pt x="52899" y="12995"/>
                  </a:lnTo>
                  <a:lnTo>
                    <a:pt x="52285" y="11255"/>
                  </a:lnTo>
                  <a:lnTo>
                    <a:pt x="51467" y="9618"/>
                  </a:lnTo>
                  <a:lnTo>
                    <a:pt x="50546" y="8186"/>
                  </a:lnTo>
                  <a:lnTo>
                    <a:pt x="49420" y="6753"/>
                  </a:lnTo>
                  <a:lnTo>
                    <a:pt x="48192" y="5423"/>
                  </a:lnTo>
                  <a:lnTo>
                    <a:pt x="46862" y="4195"/>
                  </a:lnTo>
                  <a:lnTo>
                    <a:pt x="45430" y="3172"/>
                  </a:lnTo>
                  <a:lnTo>
                    <a:pt x="43895" y="2251"/>
                  </a:lnTo>
                  <a:lnTo>
                    <a:pt x="42258" y="1433"/>
                  </a:lnTo>
                  <a:lnTo>
                    <a:pt x="40518" y="819"/>
                  </a:lnTo>
                  <a:lnTo>
                    <a:pt x="38677" y="410"/>
                  </a:lnTo>
                  <a:lnTo>
                    <a:pt x="36835" y="103"/>
                  </a:lnTo>
                  <a:lnTo>
                    <a:pt x="34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43;p17">
              <a:extLst>
                <a:ext uri="{FF2B5EF4-FFF2-40B4-BE49-F238E27FC236}">
                  <a16:creationId xmlns:a16="http://schemas.microsoft.com/office/drawing/2014/main" id="{06091A29-E509-D470-4E4D-D1094A172A95}"/>
                </a:ext>
              </a:extLst>
            </p:cNvPr>
            <p:cNvSpPr/>
            <p:nvPr/>
          </p:nvSpPr>
          <p:spPr>
            <a:xfrm>
              <a:off x="5163150" y="1772900"/>
              <a:ext cx="1266225" cy="920900"/>
            </a:xfrm>
            <a:custGeom>
              <a:avLst/>
              <a:gdLst/>
              <a:ahLst/>
              <a:cxnLst/>
              <a:rect l="l" t="t" r="r" b="b"/>
              <a:pathLst>
                <a:path w="50649" h="36836" extrusionOk="0">
                  <a:moveTo>
                    <a:pt x="31822" y="1"/>
                  </a:moveTo>
                  <a:lnTo>
                    <a:pt x="30287" y="103"/>
                  </a:lnTo>
                  <a:lnTo>
                    <a:pt x="28855" y="205"/>
                  </a:lnTo>
                  <a:lnTo>
                    <a:pt x="27423" y="512"/>
                  </a:lnTo>
                  <a:lnTo>
                    <a:pt x="26092" y="921"/>
                  </a:lnTo>
                  <a:lnTo>
                    <a:pt x="24762" y="1433"/>
                  </a:lnTo>
                  <a:lnTo>
                    <a:pt x="23432" y="2047"/>
                  </a:lnTo>
                  <a:lnTo>
                    <a:pt x="22204" y="2661"/>
                  </a:lnTo>
                  <a:lnTo>
                    <a:pt x="21079" y="3479"/>
                  </a:lnTo>
                  <a:lnTo>
                    <a:pt x="19953" y="4298"/>
                  </a:lnTo>
                  <a:lnTo>
                    <a:pt x="18930" y="5321"/>
                  </a:lnTo>
                  <a:lnTo>
                    <a:pt x="18009" y="6242"/>
                  </a:lnTo>
                  <a:lnTo>
                    <a:pt x="17088" y="7368"/>
                  </a:lnTo>
                  <a:lnTo>
                    <a:pt x="16270" y="8493"/>
                  </a:lnTo>
                  <a:lnTo>
                    <a:pt x="15553" y="9721"/>
                  </a:lnTo>
                  <a:lnTo>
                    <a:pt x="14940" y="10949"/>
                  </a:lnTo>
                  <a:lnTo>
                    <a:pt x="14428" y="12279"/>
                  </a:lnTo>
                  <a:lnTo>
                    <a:pt x="1126" y="12279"/>
                  </a:lnTo>
                  <a:lnTo>
                    <a:pt x="1024" y="15451"/>
                  </a:lnTo>
                  <a:lnTo>
                    <a:pt x="819" y="18520"/>
                  </a:lnTo>
                  <a:lnTo>
                    <a:pt x="513" y="21488"/>
                  </a:lnTo>
                  <a:lnTo>
                    <a:pt x="1" y="24557"/>
                  </a:lnTo>
                  <a:lnTo>
                    <a:pt x="14428" y="24557"/>
                  </a:lnTo>
                  <a:lnTo>
                    <a:pt x="14940" y="25887"/>
                  </a:lnTo>
                  <a:lnTo>
                    <a:pt x="15553" y="27115"/>
                  </a:lnTo>
                  <a:lnTo>
                    <a:pt x="16270" y="28343"/>
                  </a:lnTo>
                  <a:lnTo>
                    <a:pt x="17088" y="29469"/>
                  </a:lnTo>
                  <a:lnTo>
                    <a:pt x="18009" y="30594"/>
                  </a:lnTo>
                  <a:lnTo>
                    <a:pt x="18930" y="31617"/>
                  </a:lnTo>
                  <a:lnTo>
                    <a:pt x="19953" y="32538"/>
                  </a:lnTo>
                  <a:lnTo>
                    <a:pt x="21079" y="33357"/>
                  </a:lnTo>
                  <a:lnTo>
                    <a:pt x="22204" y="34175"/>
                  </a:lnTo>
                  <a:lnTo>
                    <a:pt x="23432" y="34891"/>
                  </a:lnTo>
                  <a:lnTo>
                    <a:pt x="24762" y="35403"/>
                  </a:lnTo>
                  <a:lnTo>
                    <a:pt x="26092" y="35915"/>
                  </a:lnTo>
                  <a:lnTo>
                    <a:pt x="27423" y="36324"/>
                  </a:lnTo>
                  <a:lnTo>
                    <a:pt x="28855" y="36631"/>
                  </a:lnTo>
                  <a:lnTo>
                    <a:pt x="30287" y="36836"/>
                  </a:lnTo>
                  <a:lnTo>
                    <a:pt x="31822" y="36836"/>
                  </a:lnTo>
                  <a:lnTo>
                    <a:pt x="33664" y="36733"/>
                  </a:lnTo>
                  <a:lnTo>
                    <a:pt x="35506" y="36529"/>
                  </a:lnTo>
                  <a:lnTo>
                    <a:pt x="37347" y="36017"/>
                  </a:lnTo>
                  <a:lnTo>
                    <a:pt x="39087" y="35403"/>
                  </a:lnTo>
                  <a:lnTo>
                    <a:pt x="40724" y="34585"/>
                  </a:lnTo>
                  <a:lnTo>
                    <a:pt x="42259" y="33664"/>
                  </a:lnTo>
                  <a:lnTo>
                    <a:pt x="43691" y="32640"/>
                  </a:lnTo>
                  <a:lnTo>
                    <a:pt x="45021" y="31413"/>
                  </a:lnTo>
                  <a:lnTo>
                    <a:pt x="46249" y="30185"/>
                  </a:lnTo>
                  <a:lnTo>
                    <a:pt x="47375" y="28752"/>
                  </a:lnTo>
                  <a:lnTo>
                    <a:pt x="48296" y="27218"/>
                  </a:lnTo>
                  <a:lnTo>
                    <a:pt x="49114" y="25580"/>
                  </a:lnTo>
                  <a:lnTo>
                    <a:pt x="49728" y="23943"/>
                  </a:lnTo>
                  <a:lnTo>
                    <a:pt x="50240" y="22102"/>
                  </a:lnTo>
                  <a:lnTo>
                    <a:pt x="50547" y="20362"/>
                  </a:lnTo>
                  <a:lnTo>
                    <a:pt x="50649" y="18418"/>
                  </a:lnTo>
                  <a:lnTo>
                    <a:pt x="50547" y="16576"/>
                  </a:lnTo>
                  <a:lnTo>
                    <a:pt x="50240" y="14735"/>
                  </a:lnTo>
                  <a:lnTo>
                    <a:pt x="49728" y="12995"/>
                  </a:lnTo>
                  <a:lnTo>
                    <a:pt x="49114" y="11256"/>
                  </a:lnTo>
                  <a:lnTo>
                    <a:pt x="48296" y="9619"/>
                  </a:lnTo>
                  <a:lnTo>
                    <a:pt x="47375" y="8186"/>
                  </a:lnTo>
                  <a:lnTo>
                    <a:pt x="46249" y="6754"/>
                  </a:lnTo>
                  <a:lnTo>
                    <a:pt x="45021" y="5424"/>
                  </a:lnTo>
                  <a:lnTo>
                    <a:pt x="43691" y="4196"/>
                  </a:lnTo>
                  <a:lnTo>
                    <a:pt x="42259" y="3173"/>
                  </a:lnTo>
                  <a:lnTo>
                    <a:pt x="40724" y="2252"/>
                  </a:lnTo>
                  <a:lnTo>
                    <a:pt x="39087" y="1433"/>
                  </a:lnTo>
                  <a:lnTo>
                    <a:pt x="37347" y="819"/>
                  </a:lnTo>
                  <a:lnTo>
                    <a:pt x="35506" y="410"/>
                  </a:lnTo>
                  <a:lnTo>
                    <a:pt x="33664" y="103"/>
                  </a:lnTo>
                  <a:lnTo>
                    <a:pt x="31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44;p17">
              <a:extLst>
                <a:ext uri="{FF2B5EF4-FFF2-40B4-BE49-F238E27FC236}">
                  <a16:creationId xmlns:a16="http://schemas.microsoft.com/office/drawing/2014/main" id="{703238A5-ACBA-6B26-6D1E-D8E495FCE2A4}"/>
                </a:ext>
              </a:extLst>
            </p:cNvPr>
            <p:cNvSpPr/>
            <p:nvPr/>
          </p:nvSpPr>
          <p:spPr>
            <a:xfrm>
              <a:off x="4963650" y="2693775"/>
              <a:ext cx="1465725" cy="1227850"/>
            </a:xfrm>
            <a:custGeom>
              <a:avLst/>
              <a:gdLst/>
              <a:ahLst/>
              <a:cxnLst/>
              <a:rect l="l" t="t" r="r" b="b"/>
              <a:pathLst>
                <a:path w="58629" h="49114" extrusionOk="0">
                  <a:moveTo>
                    <a:pt x="4809" y="1"/>
                  </a:moveTo>
                  <a:lnTo>
                    <a:pt x="4400" y="1228"/>
                  </a:lnTo>
                  <a:lnTo>
                    <a:pt x="3990" y="2354"/>
                  </a:lnTo>
                  <a:lnTo>
                    <a:pt x="2967" y="4810"/>
                  </a:lnTo>
                  <a:lnTo>
                    <a:pt x="1637" y="7981"/>
                  </a:lnTo>
                  <a:lnTo>
                    <a:pt x="0" y="12279"/>
                  </a:lnTo>
                  <a:lnTo>
                    <a:pt x="12688" y="12279"/>
                  </a:lnTo>
                  <a:lnTo>
                    <a:pt x="23124" y="22818"/>
                  </a:lnTo>
                  <a:lnTo>
                    <a:pt x="22408" y="24660"/>
                  </a:lnTo>
                  <a:lnTo>
                    <a:pt x="21794" y="26604"/>
                  </a:lnTo>
                  <a:lnTo>
                    <a:pt x="21487" y="28650"/>
                  </a:lnTo>
                  <a:lnTo>
                    <a:pt x="21385" y="30696"/>
                  </a:lnTo>
                  <a:lnTo>
                    <a:pt x="21487" y="32640"/>
                  </a:lnTo>
                  <a:lnTo>
                    <a:pt x="21794" y="34380"/>
                  </a:lnTo>
                  <a:lnTo>
                    <a:pt x="22203" y="36222"/>
                  </a:lnTo>
                  <a:lnTo>
                    <a:pt x="22817" y="37859"/>
                  </a:lnTo>
                  <a:lnTo>
                    <a:pt x="23636" y="39496"/>
                  </a:lnTo>
                  <a:lnTo>
                    <a:pt x="24557" y="41031"/>
                  </a:lnTo>
                  <a:lnTo>
                    <a:pt x="25580" y="42463"/>
                  </a:lnTo>
                  <a:lnTo>
                    <a:pt x="26808" y="43691"/>
                  </a:lnTo>
                  <a:lnTo>
                    <a:pt x="28036" y="44919"/>
                  </a:lnTo>
                  <a:lnTo>
                    <a:pt x="29468" y="45942"/>
                  </a:lnTo>
                  <a:lnTo>
                    <a:pt x="31003" y="46863"/>
                  </a:lnTo>
                  <a:lnTo>
                    <a:pt x="32640" y="47681"/>
                  </a:lnTo>
                  <a:lnTo>
                    <a:pt x="34277" y="48295"/>
                  </a:lnTo>
                  <a:lnTo>
                    <a:pt x="36119" y="48807"/>
                  </a:lnTo>
                  <a:lnTo>
                    <a:pt x="37961" y="49012"/>
                  </a:lnTo>
                  <a:lnTo>
                    <a:pt x="39802" y="49114"/>
                  </a:lnTo>
                  <a:lnTo>
                    <a:pt x="41644" y="49012"/>
                  </a:lnTo>
                  <a:lnTo>
                    <a:pt x="43486" y="48807"/>
                  </a:lnTo>
                  <a:lnTo>
                    <a:pt x="45327" y="48295"/>
                  </a:lnTo>
                  <a:lnTo>
                    <a:pt x="47067" y="47681"/>
                  </a:lnTo>
                  <a:lnTo>
                    <a:pt x="48704" y="46863"/>
                  </a:lnTo>
                  <a:lnTo>
                    <a:pt x="50239" y="45942"/>
                  </a:lnTo>
                  <a:lnTo>
                    <a:pt x="51671" y="44919"/>
                  </a:lnTo>
                  <a:lnTo>
                    <a:pt x="53001" y="43691"/>
                  </a:lnTo>
                  <a:lnTo>
                    <a:pt x="54229" y="42463"/>
                  </a:lnTo>
                  <a:lnTo>
                    <a:pt x="55355" y="41031"/>
                  </a:lnTo>
                  <a:lnTo>
                    <a:pt x="56276" y="39496"/>
                  </a:lnTo>
                  <a:lnTo>
                    <a:pt x="57094" y="37859"/>
                  </a:lnTo>
                  <a:lnTo>
                    <a:pt x="57708" y="36222"/>
                  </a:lnTo>
                  <a:lnTo>
                    <a:pt x="58220" y="34380"/>
                  </a:lnTo>
                  <a:lnTo>
                    <a:pt x="58527" y="32640"/>
                  </a:lnTo>
                  <a:lnTo>
                    <a:pt x="58629" y="30696"/>
                  </a:lnTo>
                  <a:lnTo>
                    <a:pt x="58527" y="28855"/>
                  </a:lnTo>
                  <a:lnTo>
                    <a:pt x="58220" y="27013"/>
                  </a:lnTo>
                  <a:lnTo>
                    <a:pt x="57708" y="25273"/>
                  </a:lnTo>
                  <a:lnTo>
                    <a:pt x="57094" y="23534"/>
                  </a:lnTo>
                  <a:lnTo>
                    <a:pt x="56276" y="21897"/>
                  </a:lnTo>
                  <a:lnTo>
                    <a:pt x="55355" y="20464"/>
                  </a:lnTo>
                  <a:lnTo>
                    <a:pt x="54229" y="19032"/>
                  </a:lnTo>
                  <a:lnTo>
                    <a:pt x="53001" y="17702"/>
                  </a:lnTo>
                  <a:lnTo>
                    <a:pt x="51671" y="16474"/>
                  </a:lnTo>
                  <a:lnTo>
                    <a:pt x="50239" y="15451"/>
                  </a:lnTo>
                  <a:lnTo>
                    <a:pt x="48704" y="14530"/>
                  </a:lnTo>
                  <a:lnTo>
                    <a:pt x="47067" y="13711"/>
                  </a:lnTo>
                  <a:lnTo>
                    <a:pt x="45327" y="13097"/>
                  </a:lnTo>
                  <a:lnTo>
                    <a:pt x="43486" y="12688"/>
                  </a:lnTo>
                  <a:lnTo>
                    <a:pt x="41644" y="12381"/>
                  </a:lnTo>
                  <a:lnTo>
                    <a:pt x="39802" y="12279"/>
                  </a:lnTo>
                  <a:lnTo>
                    <a:pt x="37654" y="12381"/>
                  </a:lnTo>
                  <a:lnTo>
                    <a:pt x="35709" y="12790"/>
                  </a:lnTo>
                  <a:lnTo>
                    <a:pt x="33765" y="13302"/>
                  </a:lnTo>
                  <a:lnTo>
                    <a:pt x="31924" y="14121"/>
                  </a:lnTo>
                  <a:lnTo>
                    <a:pt x="17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335;p17">
            <a:extLst>
              <a:ext uri="{FF2B5EF4-FFF2-40B4-BE49-F238E27FC236}">
                <a16:creationId xmlns:a16="http://schemas.microsoft.com/office/drawing/2014/main" id="{DC810BE0-7282-B34C-DA07-E31B7F1AB5D1}"/>
              </a:ext>
            </a:extLst>
          </p:cNvPr>
          <p:cNvSpPr/>
          <p:nvPr/>
        </p:nvSpPr>
        <p:spPr>
          <a:xfrm>
            <a:off x="8392905" y="1352495"/>
            <a:ext cx="503695" cy="47630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345;p17">
            <a:extLst>
              <a:ext uri="{FF2B5EF4-FFF2-40B4-BE49-F238E27FC236}">
                <a16:creationId xmlns:a16="http://schemas.microsoft.com/office/drawing/2014/main" id="{AABA49F8-B45D-48AA-8B67-C99E050F53CD}"/>
              </a:ext>
            </a:extLst>
          </p:cNvPr>
          <p:cNvGrpSpPr/>
          <p:nvPr/>
        </p:nvGrpSpPr>
        <p:grpSpPr>
          <a:xfrm>
            <a:off x="8483697" y="1438360"/>
            <a:ext cx="303027" cy="286531"/>
            <a:chOff x="-44512325" y="3176075"/>
            <a:chExt cx="300900" cy="300900"/>
          </a:xfrm>
        </p:grpSpPr>
        <p:sp>
          <p:nvSpPr>
            <p:cNvPr id="18" name="Google Shape;346;p17">
              <a:extLst>
                <a:ext uri="{FF2B5EF4-FFF2-40B4-BE49-F238E27FC236}">
                  <a16:creationId xmlns:a16="http://schemas.microsoft.com/office/drawing/2014/main" id="{6790F083-0ECF-9357-0860-100ED07EEF72}"/>
                </a:ext>
              </a:extLst>
            </p:cNvPr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47;p17">
              <a:extLst>
                <a:ext uri="{FF2B5EF4-FFF2-40B4-BE49-F238E27FC236}">
                  <a16:creationId xmlns:a16="http://schemas.microsoft.com/office/drawing/2014/main" id="{0D5000B6-EB14-ACE6-69EB-F2CF5B166D81}"/>
                </a:ext>
              </a:extLst>
            </p:cNvPr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48;p17">
              <a:extLst>
                <a:ext uri="{FF2B5EF4-FFF2-40B4-BE49-F238E27FC236}">
                  <a16:creationId xmlns:a16="http://schemas.microsoft.com/office/drawing/2014/main" id="{3851F9FF-7257-90C7-9705-8B7C94BF8CB3}"/>
                </a:ext>
              </a:extLst>
            </p:cNvPr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34531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6BA25-0A49-8C30-CA6D-668B9F12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Learning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1B2971-F552-5FD4-A823-74B37790D4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413" b="5229"/>
          <a:stretch>
            <a:fillRect/>
          </a:stretch>
        </p:blipFill>
        <p:spPr>
          <a:xfrm>
            <a:off x="0" y="1181812"/>
            <a:ext cx="9144331" cy="2779876"/>
          </a:xfrm>
          <a:prstGeom prst="rect">
            <a:avLst/>
          </a:prstGeom>
        </p:spPr>
      </p:pic>
      <p:grpSp>
        <p:nvGrpSpPr>
          <p:cNvPr id="83" name="Google Shape;1564;p33">
            <a:extLst>
              <a:ext uri="{FF2B5EF4-FFF2-40B4-BE49-F238E27FC236}">
                <a16:creationId xmlns:a16="http://schemas.microsoft.com/office/drawing/2014/main" id="{4FA4A615-B818-BD35-DDFD-926B9F9F2EDE}"/>
              </a:ext>
            </a:extLst>
          </p:cNvPr>
          <p:cNvGrpSpPr/>
          <p:nvPr/>
        </p:nvGrpSpPr>
        <p:grpSpPr>
          <a:xfrm>
            <a:off x="125260" y="3373416"/>
            <a:ext cx="1459283" cy="1681749"/>
            <a:chOff x="3161760" y="1088175"/>
            <a:chExt cx="1931905" cy="3643804"/>
          </a:xfrm>
        </p:grpSpPr>
        <p:sp>
          <p:nvSpPr>
            <p:cNvPr id="84" name="Google Shape;1565;p33">
              <a:extLst>
                <a:ext uri="{FF2B5EF4-FFF2-40B4-BE49-F238E27FC236}">
                  <a16:creationId xmlns:a16="http://schemas.microsoft.com/office/drawing/2014/main" id="{4BD1F635-49CF-38ED-9F72-05472BF6C7E0}"/>
                </a:ext>
              </a:extLst>
            </p:cNvPr>
            <p:cNvSpPr/>
            <p:nvPr/>
          </p:nvSpPr>
          <p:spPr>
            <a:xfrm>
              <a:off x="3482626" y="4612138"/>
              <a:ext cx="1422734" cy="119841"/>
            </a:xfrm>
            <a:custGeom>
              <a:avLst/>
              <a:gdLst/>
              <a:ahLst/>
              <a:cxnLst/>
              <a:rect l="l" t="t" r="r" b="b"/>
              <a:pathLst>
                <a:path w="51797" h="4363" extrusionOk="0">
                  <a:moveTo>
                    <a:pt x="25891" y="1"/>
                  </a:moveTo>
                  <a:lnTo>
                    <a:pt x="23247" y="16"/>
                  </a:lnTo>
                  <a:lnTo>
                    <a:pt x="20677" y="45"/>
                  </a:lnTo>
                  <a:lnTo>
                    <a:pt x="18197" y="105"/>
                  </a:lnTo>
                  <a:lnTo>
                    <a:pt x="15822" y="180"/>
                  </a:lnTo>
                  <a:lnTo>
                    <a:pt x="13551" y="270"/>
                  </a:lnTo>
                  <a:lnTo>
                    <a:pt x="11415" y="374"/>
                  </a:lnTo>
                  <a:lnTo>
                    <a:pt x="9428" y="509"/>
                  </a:lnTo>
                  <a:lnTo>
                    <a:pt x="7590" y="643"/>
                  </a:lnTo>
                  <a:lnTo>
                    <a:pt x="5917" y="792"/>
                  </a:lnTo>
                  <a:lnTo>
                    <a:pt x="4423" y="972"/>
                  </a:lnTo>
                  <a:lnTo>
                    <a:pt x="3751" y="1061"/>
                  </a:lnTo>
                  <a:lnTo>
                    <a:pt x="3123" y="1151"/>
                  </a:lnTo>
                  <a:lnTo>
                    <a:pt x="2555" y="1241"/>
                  </a:lnTo>
                  <a:lnTo>
                    <a:pt x="2033" y="1330"/>
                  </a:lnTo>
                  <a:lnTo>
                    <a:pt x="1569" y="1435"/>
                  </a:lnTo>
                  <a:lnTo>
                    <a:pt x="1166" y="1539"/>
                  </a:lnTo>
                  <a:lnTo>
                    <a:pt x="808" y="1644"/>
                  </a:lnTo>
                  <a:lnTo>
                    <a:pt x="524" y="1749"/>
                  </a:lnTo>
                  <a:lnTo>
                    <a:pt x="300" y="1853"/>
                  </a:lnTo>
                  <a:lnTo>
                    <a:pt x="210" y="1913"/>
                  </a:lnTo>
                  <a:lnTo>
                    <a:pt x="135" y="1958"/>
                  </a:lnTo>
                  <a:lnTo>
                    <a:pt x="75" y="2018"/>
                  </a:lnTo>
                  <a:lnTo>
                    <a:pt x="31" y="2077"/>
                  </a:lnTo>
                  <a:lnTo>
                    <a:pt x="1" y="2122"/>
                  </a:lnTo>
                  <a:lnTo>
                    <a:pt x="1" y="2182"/>
                  </a:lnTo>
                  <a:lnTo>
                    <a:pt x="1" y="2242"/>
                  </a:lnTo>
                  <a:lnTo>
                    <a:pt x="31" y="2301"/>
                  </a:lnTo>
                  <a:lnTo>
                    <a:pt x="75" y="2346"/>
                  </a:lnTo>
                  <a:lnTo>
                    <a:pt x="135" y="2406"/>
                  </a:lnTo>
                  <a:lnTo>
                    <a:pt x="210" y="2466"/>
                  </a:lnTo>
                  <a:lnTo>
                    <a:pt x="300" y="2511"/>
                  </a:lnTo>
                  <a:lnTo>
                    <a:pt x="524" y="2630"/>
                  </a:lnTo>
                  <a:lnTo>
                    <a:pt x="808" y="2735"/>
                  </a:lnTo>
                  <a:lnTo>
                    <a:pt x="1166" y="2839"/>
                  </a:lnTo>
                  <a:lnTo>
                    <a:pt x="1569" y="2929"/>
                  </a:lnTo>
                  <a:lnTo>
                    <a:pt x="2033" y="3033"/>
                  </a:lnTo>
                  <a:lnTo>
                    <a:pt x="2555" y="3123"/>
                  </a:lnTo>
                  <a:lnTo>
                    <a:pt x="3123" y="3228"/>
                  </a:lnTo>
                  <a:lnTo>
                    <a:pt x="3751" y="3317"/>
                  </a:lnTo>
                  <a:lnTo>
                    <a:pt x="4423" y="3407"/>
                  </a:lnTo>
                  <a:lnTo>
                    <a:pt x="5917" y="3571"/>
                  </a:lnTo>
                  <a:lnTo>
                    <a:pt x="7590" y="3721"/>
                  </a:lnTo>
                  <a:lnTo>
                    <a:pt x="9428" y="3870"/>
                  </a:lnTo>
                  <a:lnTo>
                    <a:pt x="11415" y="3990"/>
                  </a:lnTo>
                  <a:lnTo>
                    <a:pt x="13551" y="4094"/>
                  </a:lnTo>
                  <a:lnTo>
                    <a:pt x="15822" y="4184"/>
                  </a:lnTo>
                  <a:lnTo>
                    <a:pt x="18197" y="4258"/>
                  </a:lnTo>
                  <a:lnTo>
                    <a:pt x="20677" y="4318"/>
                  </a:lnTo>
                  <a:lnTo>
                    <a:pt x="23247" y="4348"/>
                  </a:lnTo>
                  <a:lnTo>
                    <a:pt x="25891" y="4363"/>
                  </a:lnTo>
                  <a:lnTo>
                    <a:pt x="28550" y="4348"/>
                  </a:lnTo>
                  <a:lnTo>
                    <a:pt x="31120" y="4318"/>
                  </a:lnTo>
                  <a:lnTo>
                    <a:pt x="33600" y="4258"/>
                  </a:lnTo>
                  <a:lnTo>
                    <a:pt x="35975" y="4184"/>
                  </a:lnTo>
                  <a:lnTo>
                    <a:pt x="38246" y="4094"/>
                  </a:lnTo>
                  <a:lnTo>
                    <a:pt x="40383" y="3990"/>
                  </a:lnTo>
                  <a:lnTo>
                    <a:pt x="42370" y="3870"/>
                  </a:lnTo>
                  <a:lnTo>
                    <a:pt x="44207" y="3721"/>
                  </a:lnTo>
                  <a:lnTo>
                    <a:pt x="45880" y="3571"/>
                  </a:lnTo>
                  <a:lnTo>
                    <a:pt x="47374" y="3407"/>
                  </a:lnTo>
                  <a:lnTo>
                    <a:pt x="48047" y="3317"/>
                  </a:lnTo>
                  <a:lnTo>
                    <a:pt x="48674" y="3228"/>
                  </a:lnTo>
                  <a:lnTo>
                    <a:pt x="49242" y="3123"/>
                  </a:lnTo>
                  <a:lnTo>
                    <a:pt x="49765" y="3033"/>
                  </a:lnTo>
                  <a:lnTo>
                    <a:pt x="50228" y="2929"/>
                  </a:lnTo>
                  <a:lnTo>
                    <a:pt x="50631" y="2839"/>
                  </a:lnTo>
                  <a:lnTo>
                    <a:pt x="50975" y="2735"/>
                  </a:lnTo>
                  <a:lnTo>
                    <a:pt x="51274" y="2630"/>
                  </a:lnTo>
                  <a:lnTo>
                    <a:pt x="51498" y="2511"/>
                  </a:lnTo>
                  <a:lnTo>
                    <a:pt x="51587" y="2466"/>
                  </a:lnTo>
                  <a:lnTo>
                    <a:pt x="51662" y="2406"/>
                  </a:lnTo>
                  <a:lnTo>
                    <a:pt x="51722" y="2346"/>
                  </a:lnTo>
                  <a:lnTo>
                    <a:pt x="51767" y="2301"/>
                  </a:lnTo>
                  <a:lnTo>
                    <a:pt x="51781" y="2242"/>
                  </a:lnTo>
                  <a:lnTo>
                    <a:pt x="51796" y="2182"/>
                  </a:lnTo>
                  <a:lnTo>
                    <a:pt x="51781" y="2122"/>
                  </a:lnTo>
                  <a:lnTo>
                    <a:pt x="51767" y="2077"/>
                  </a:lnTo>
                  <a:lnTo>
                    <a:pt x="51722" y="2018"/>
                  </a:lnTo>
                  <a:lnTo>
                    <a:pt x="51662" y="1958"/>
                  </a:lnTo>
                  <a:lnTo>
                    <a:pt x="51587" y="1913"/>
                  </a:lnTo>
                  <a:lnTo>
                    <a:pt x="51498" y="1853"/>
                  </a:lnTo>
                  <a:lnTo>
                    <a:pt x="51274" y="1749"/>
                  </a:lnTo>
                  <a:lnTo>
                    <a:pt x="50975" y="1644"/>
                  </a:lnTo>
                  <a:lnTo>
                    <a:pt x="50631" y="1539"/>
                  </a:lnTo>
                  <a:lnTo>
                    <a:pt x="50228" y="1435"/>
                  </a:lnTo>
                  <a:lnTo>
                    <a:pt x="49765" y="1330"/>
                  </a:lnTo>
                  <a:lnTo>
                    <a:pt x="49242" y="1241"/>
                  </a:lnTo>
                  <a:lnTo>
                    <a:pt x="48674" y="1151"/>
                  </a:lnTo>
                  <a:lnTo>
                    <a:pt x="48047" y="1061"/>
                  </a:lnTo>
                  <a:lnTo>
                    <a:pt x="47374" y="972"/>
                  </a:lnTo>
                  <a:lnTo>
                    <a:pt x="45880" y="792"/>
                  </a:lnTo>
                  <a:lnTo>
                    <a:pt x="44207" y="643"/>
                  </a:lnTo>
                  <a:lnTo>
                    <a:pt x="42370" y="509"/>
                  </a:lnTo>
                  <a:lnTo>
                    <a:pt x="40383" y="374"/>
                  </a:lnTo>
                  <a:lnTo>
                    <a:pt x="38246" y="270"/>
                  </a:lnTo>
                  <a:lnTo>
                    <a:pt x="35975" y="180"/>
                  </a:lnTo>
                  <a:lnTo>
                    <a:pt x="33600" y="105"/>
                  </a:lnTo>
                  <a:lnTo>
                    <a:pt x="31120" y="45"/>
                  </a:lnTo>
                  <a:lnTo>
                    <a:pt x="28550" y="16"/>
                  </a:lnTo>
                  <a:lnTo>
                    <a:pt x="25891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66;p33">
              <a:extLst>
                <a:ext uri="{FF2B5EF4-FFF2-40B4-BE49-F238E27FC236}">
                  <a16:creationId xmlns:a16="http://schemas.microsoft.com/office/drawing/2014/main" id="{0E06372C-0589-4144-5DAB-BA97DD323B03}"/>
                </a:ext>
              </a:extLst>
            </p:cNvPr>
            <p:cNvSpPr/>
            <p:nvPr/>
          </p:nvSpPr>
          <p:spPr>
            <a:xfrm>
              <a:off x="3811319" y="2050000"/>
              <a:ext cx="695972" cy="569594"/>
            </a:xfrm>
            <a:custGeom>
              <a:avLst/>
              <a:gdLst/>
              <a:ahLst/>
              <a:cxnLst/>
              <a:rect l="l" t="t" r="r" b="b"/>
              <a:pathLst>
                <a:path w="25338" h="20737" extrusionOk="0">
                  <a:moveTo>
                    <a:pt x="2525" y="0"/>
                  </a:moveTo>
                  <a:lnTo>
                    <a:pt x="2256" y="15"/>
                  </a:lnTo>
                  <a:lnTo>
                    <a:pt x="2017" y="45"/>
                  </a:lnTo>
                  <a:lnTo>
                    <a:pt x="1778" y="105"/>
                  </a:lnTo>
                  <a:lnTo>
                    <a:pt x="1539" y="194"/>
                  </a:lnTo>
                  <a:lnTo>
                    <a:pt x="1315" y="299"/>
                  </a:lnTo>
                  <a:lnTo>
                    <a:pt x="1121" y="434"/>
                  </a:lnTo>
                  <a:lnTo>
                    <a:pt x="927" y="568"/>
                  </a:lnTo>
                  <a:lnTo>
                    <a:pt x="747" y="732"/>
                  </a:lnTo>
                  <a:lnTo>
                    <a:pt x="583" y="912"/>
                  </a:lnTo>
                  <a:lnTo>
                    <a:pt x="434" y="1106"/>
                  </a:lnTo>
                  <a:lnTo>
                    <a:pt x="314" y="1315"/>
                  </a:lnTo>
                  <a:lnTo>
                    <a:pt x="210" y="1539"/>
                  </a:lnTo>
                  <a:lnTo>
                    <a:pt x="120" y="1763"/>
                  </a:lnTo>
                  <a:lnTo>
                    <a:pt x="60" y="2002"/>
                  </a:lnTo>
                  <a:lnTo>
                    <a:pt x="15" y="2256"/>
                  </a:lnTo>
                  <a:lnTo>
                    <a:pt x="0" y="2510"/>
                  </a:lnTo>
                  <a:lnTo>
                    <a:pt x="0" y="18226"/>
                  </a:lnTo>
                  <a:lnTo>
                    <a:pt x="15" y="18480"/>
                  </a:lnTo>
                  <a:lnTo>
                    <a:pt x="60" y="18734"/>
                  </a:lnTo>
                  <a:lnTo>
                    <a:pt x="120" y="18973"/>
                  </a:lnTo>
                  <a:lnTo>
                    <a:pt x="210" y="19198"/>
                  </a:lnTo>
                  <a:lnTo>
                    <a:pt x="314" y="19422"/>
                  </a:lnTo>
                  <a:lnTo>
                    <a:pt x="434" y="19631"/>
                  </a:lnTo>
                  <a:lnTo>
                    <a:pt x="583" y="19825"/>
                  </a:lnTo>
                  <a:lnTo>
                    <a:pt x="747" y="20004"/>
                  </a:lnTo>
                  <a:lnTo>
                    <a:pt x="927" y="20154"/>
                  </a:lnTo>
                  <a:lnTo>
                    <a:pt x="1121" y="20303"/>
                  </a:lnTo>
                  <a:lnTo>
                    <a:pt x="1315" y="20438"/>
                  </a:lnTo>
                  <a:lnTo>
                    <a:pt x="1539" y="20542"/>
                  </a:lnTo>
                  <a:lnTo>
                    <a:pt x="1778" y="20617"/>
                  </a:lnTo>
                  <a:lnTo>
                    <a:pt x="2017" y="20677"/>
                  </a:lnTo>
                  <a:lnTo>
                    <a:pt x="2256" y="20721"/>
                  </a:lnTo>
                  <a:lnTo>
                    <a:pt x="2525" y="20736"/>
                  </a:lnTo>
                  <a:lnTo>
                    <a:pt x="22828" y="20736"/>
                  </a:lnTo>
                  <a:lnTo>
                    <a:pt x="23082" y="20721"/>
                  </a:lnTo>
                  <a:lnTo>
                    <a:pt x="23336" y="20677"/>
                  </a:lnTo>
                  <a:lnTo>
                    <a:pt x="23575" y="20617"/>
                  </a:lnTo>
                  <a:lnTo>
                    <a:pt x="23799" y="20542"/>
                  </a:lnTo>
                  <a:lnTo>
                    <a:pt x="24023" y="20438"/>
                  </a:lnTo>
                  <a:lnTo>
                    <a:pt x="24232" y="20303"/>
                  </a:lnTo>
                  <a:lnTo>
                    <a:pt x="24427" y="20154"/>
                  </a:lnTo>
                  <a:lnTo>
                    <a:pt x="24606" y="20004"/>
                  </a:lnTo>
                  <a:lnTo>
                    <a:pt x="24755" y="19825"/>
                  </a:lnTo>
                  <a:lnTo>
                    <a:pt x="24905" y="19631"/>
                  </a:lnTo>
                  <a:lnTo>
                    <a:pt x="25039" y="19422"/>
                  </a:lnTo>
                  <a:lnTo>
                    <a:pt x="25144" y="19198"/>
                  </a:lnTo>
                  <a:lnTo>
                    <a:pt x="25218" y="18973"/>
                  </a:lnTo>
                  <a:lnTo>
                    <a:pt x="25278" y="18734"/>
                  </a:lnTo>
                  <a:lnTo>
                    <a:pt x="25323" y="18480"/>
                  </a:lnTo>
                  <a:lnTo>
                    <a:pt x="25338" y="18226"/>
                  </a:lnTo>
                  <a:lnTo>
                    <a:pt x="25338" y="2510"/>
                  </a:lnTo>
                  <a:lnTo>
                    <a:pt x="25323" y="2256"/>
                  </a:lnTo>
                  <a:lnTo>
                    <a:pt x="25278" y="2002"/>
                  </a:lnTo>
                  <a:lnTo>
                    <a:pt x="25218" y="1763"/>
                  </a:lnTo>
                  <a:lnTo>
                    <a:pt x="25144" y="1539"/>
                  </a:lnTo>
                  <a:lnTo>
                    <a:pt x="25039" y="1315"/>
                  </a:lnTo>
                  <a:lnTo>
                    <a:pt x="24905" y="1106"/>
                  </a:lnTo>
                  <a:lnTo>
                    <a:pt x="24755" y="912"/>
                  </a:lnTo>
                  <a:lnTo>
                    <a:pt x="24606" y="732"/>
                  </a:lnTo>
                  <a:lnTo>
                    <a:pt x="24427" y="568"/>
                  </a:lnTo>
                  <a:lnTo>
                    <a:pt x="24232" y="434"/>
                  </a:lnTo>
                  <a:lnTo>
                    <a:pt x="24023" y="299"/>
                  </a:lnTo>
                  <a:lnTo>
                    <a:pt x="23799" y="194"/>
                  </a:lnTo>
                  <a:lnTo>
                    <a:pt x="23575" y="105"/>
                  </a:lnTo>
                  <a:lnTo>
                    <a:pt x="23336" y="45"/>
                  </a:lnTo>
                  <a:lnTo>
                    <a:pt x="23082" y="15"/>
                  </a:lnTo>
                  <a:lnTo>
                    <a:pt x="228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567;p33">
              <a:extLst>
                <a:ext uri="{FF2B5EF4-FFF2-40B4-BE49-F238E27FC236}">
                  <a16:creationId xmlns:a16="http://schemas.microsoft.com/office/drawing/2014/main" id="{AC5DAA91-4334-F574-B944-65ABDA8714B6}"/>
                </a:ext>
              </a:extLst>
            </p:cNvPr>
            <p:cNvSpPr/>
            <p:nvPr/>
          </p:nvSpPr>
          <p:spPr>
            <a:xfrm>
              <a:off x="3686154" y="2309340"/>
              <a:ext cx="73091" cy="73064"/>
            </a:xfrm>
            <a:custGeom>
              <a:avLst/>
              <a:gdLst/>
              <a:ahLst/>
              <a:cxnLst/>
              <a:rect l="l" t="t" r="r" b="b"/>
              <a:pathLst>
                <a:path w="2661" h="2660" extrusionOk="0">
                  <a:moveTo>
                    <a:pt x="359" y="0"/>
                  </a:moveTo>
                  <a:lnTo>
                    <a:pt x="300" y="15"/>
                  </a:lnTo>
                  <a:lnTo>
                    <a:pt x="225" y="30"/>
                  </a:lnTo>
                  <a:lnTo>
                    <a:pt x="165" y="75"/>
                  </a:lnTo>
                  <a:lnTo>
                    <a:pt x="105" y="120"/>
                  </a:lnTo>
                  <a:lnTo>
                    <a:pt x="61" y="164"/>
                  </a:lnTo>
                  <a:lnTo>
                    <a:pt x="31" y="224"/>
                  </a:lnTo>
                  <a:lnTo>
                    <a:pt x="16" y="299"/>
                  </a:lnTo>
                  <a:lnTo>
                    <a:pt x="1" y="374"/>
                  </a:lnTo>
                  <a:lnTo>
                    <a:pt x="1" y="2301"/>
                  </a:lnTo>
                  <a:lnTo>
                    <a:pt x="16" y="2375"/>
                  </a:lnTo>
                  <a:lnTo>
                    <a:pt x="31" y="2435"/>
                  </a:lnTo>
                  <a:lnTo>
                    <a:pt x="61" y="2510"/>
                  </a:lnTo>
                  <a:lnTo>
                    <a:pt x="105" y="2555"/>
                  </a:lnTo>
                  <a:lnTo>
                    <a:pt x="165" y="2600"/>
                  </a:lnTo>
                  <a:lnTo>
                    <a:pt x="225" y="2629"/>
                  </a:lnTo>
                  <a:lnTo>
                    <a:pt x="300" y="2659"/>
                  </a:lnTo>
                  <a:lnTo>
                    <a:pt x="2615" y="2659"/>
                  </a:lnTo>
                  <a:lnTo>
                    <a:pt x="2645" y="2644"/>
                  </a:lnTo>
                  <a:lnTo>
                    <a:pt x="2660" y="2629"/>
                  </a:lnTo>
                  <a:lnTo>
                    <a:pt x="2660" y="2600"/>
                  </a:lnTo>
                  <a:lnTo>
                    <a:pt x="2660" y="75"/>
                  </a:lnTo>
                  <a:lnTo>
                    <a:pt x="2660" y="45"/>
                  </a:lnTo>
                  <a:lnTo>
                    <a:pt x="2645" y="30"/>
                  </a:lnTo>
                  <a:lnTo>
                    <a:pt x="2615" y="15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568;p33">
              <a:extLst>
                <a:ext uri="{FF2B5EF4-FFF2-40B4-BE49-F238E27FC236}">
                  <a16:creationId xmlns:a16="http://schemas.microsoft.com/office/drawing/2014/main" id="{61144CC0-8F3A-251B-0AC6-D33F12C0E84D}"/>
                </a:ext>
              </a:extLst>
            </p:cNvPr>
            <p:cNvSpPr/>
            <p:nvPr/>
          </p:nvSpPr>
          <p:spPr>
            <a:xfrm>
              <a:off x="4559374" y="2309340"/>
              <a:ext cx="73064" cy="73064"/>
            </a:xfrm>
            <a:custGeom>
              <a:avLst/>
              <a:gdLst/>
              <a:ahLst/>
              <a:cxnLst/>
              <a:rect l="l" t="t" r="r" b="b"/>
              <a:pathLst>
                <a:path w="2660" h="2660" extrusionOk="0">
                  <a:moveTo>
                    <a:pt x="75" y="0"/>
                  </a:moveTo>
                  <a:lnTo>
                    <a:pt x="45" y="15"/>
                  </a:lnTo>
                  <a:lnTo>
                    <a:pt x="30" y="30"/>
                  </a:lnTo>
                  <a:lnTo>
                    <a:pt x="15" y="45"/>
                  </a:lnTo>
                  <a:lnTo>
                    <a:pt x="0" y="75"/>
                  </a:lnTo>
                  <a:lnTo>
                    <a:pt x="0" y="2600"/>
                  </a:lnTo>
                  <a:lnTo>
                    <a:pt x="15" y="2629"/>
                  </a:lnTo>
                  <a:lnTo>
                    <a:pt x="30" y="2644"/>
                  </a:lnTo>
                  <a:lnTo>
                    <a:pt x="45" y="2659"/>
                  </a:lnTo>
                  <a:lnTo>
                    <a:pt x="2376" y="2659"/>
                  </a:lnTo>
                  <a:lnTo>
                    <a:pt x="2435" y="2629"/>
                  </a:lnTo>
                  <a:lnTo>
                    <a:pt x="2495" y="2600"/>
                  </a:lnTo>
                  <a:lnTo>
                    <a:pt x="2555" y="2555"/>
                  </a:lnTo>
                  <a:lnTo>
                    <a:pt x="2600" y="2510"/>
                  </a:lnTo>
                  <a:lnTo>
                    <a:pt x="2630" y="2435"/>
                  </a:lnTo>
                  <a:lnTo>
                    <a:pt x="2645" y="2375"/>
                  </a:lnTo>
                  <a:lnTo>
                    <a:pt x="2660" y="2301"/>
                  </a:lnTo>
                  <a:lnTo>
                    <a:pt x="2660" y="374"/>
                  </a:lnTo>
                  <a:lnTo>
                    <a:pt x="2645" y="299"/>
                  </a:lnTo>
                  <a:lnTo>
                    <a:pt x="2630" y="224"/>
                  </a:lnTo>
                  <a:lnTo>
                    <a:pt x="2600" y="164"/>
                  </a:lnTo>
                  <a:lnTo>
                    <a:pt x="2555" y="120"/>
                  </a:lnTo>
                  <a:lnTo>
                    <a:pt x="2495" y="75"/>
                  </a:lnTo>
                  <a:lnTo>
                    <a:pt x="2435" y="30"/>
                  </a:lnTo>
                  <a:lnTo>
                    <a:pt x="2376" y="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569;p33">
              <a:extLst>
                <a:ext uri="{FF2B5EF4-FFF2-40B4-BE49-F238E27FC236}">
                  <a16:creationId xmlns:a16="http://schemas.microsoft.com/office/drawing/2014/main" id="{9B2A5EA0-59F5-CB0E-0C5B-FEB5F9FE8B8A}"/>
                </a:ext>
              </a:extLst>
            </p:cNvPr>
            <p:cNvSpPr/>
            <p:nvPr/>
          </p:nvSpPr>
          <p:spPr>
            <a:xfrm>
              <a:off x="4507242" y="2213728"/>
              <a:ext cx="104679" cy="261408"/>
            </a:xfrm>
            <a:custGeom>
              <a:avLst/>
              <a:gdLst/>
              <a:ahLst/>
              <a:cxnLst/>
              <a:rect l="l" t="t" r="r" b="b"/>
              <a:pathLst>
                <a:path w="3811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765" y="9517"/>
                  </a:lnTo>
                  <a:lnTo>
                    <a:pt x="2869" y="9502"/>
                  </a:lnTo>
                  <a:lnTo>
                    <a:pt x="2974" y="9487"/>
                  </a:lnTo>
                  <a:lnTo>
                    <a:pt x="3079" y="9472"/>
                  </a:lnTo>
                  <a:lnTo>
                    <a:pt x="3168" y="9427"/>
                  </a:lnTo>
                  <a:lnTo>
                    <a:pt x="3258" y="9382"/>
                  </a:lnTo>
                  <a:lnTo>
                    <a:pt x="3347" y="9337"/>
                  </a:lnTo>
                  <a:lnTo>
                    <a:pt x="3422" y="9278"/>
                  </a:lnTo>
                  <a:lnTo>
                    <a:pt x="3497" y="9218"/>
                  </a:lnTo>
                  <a:lnTo>
                    <a:pt x="3572" y="9143"/>
                  </a:lnTo>
                  <a:lnTo>
                    <a:pt x="3631" y="9053"/>
                  </a:lnTo>
                  <a:lnTo>
                    <a:pt x="3676" y="8979"/>
                  </a:lnTo>
                  <a:lnTo>
                    <a:pt x="3721" y="8889"/>
                  </a:lnTo>
                  <a:lnTo>
                    <a:pt x="3751" y="8785"/>
                  </a:lnTo>
                  <a:lnTo>
                    <a:pt x="3781" y="8695"/>
                  </a:lnTo>
                  <a:lnTo>
                    <a:pt x="3796" y="8590"/>
                  </a:lnTo>
                  <a:lnTo>
                    <a:pt x="3811" y="8486"/>
                  </a:lnTo>
                  <a:lnTo>
                    <a:pt x="3811" y="1046"/>
                  </a:lnTo>
                  <a:lnTo>
                    <a:pt x="3796" y="926"/>
                  </a:lnTo>
                  <a:lnTo>
                    <a:pt x="3781" y="837"/>
                  </a:lnTo>
                  <a:lnTo>
                    <a:pt x="3751" y="732"/>
                  </a:lnTo>
                  <a:lnTo>
                    <a:pt x="3721" y="643"/>
                  </a:lnTo>
                  <a:lnTo>
                    <a:pt x="3676" y="553"/>
                  </a:lnTo>
                  <a:lnTo>
                    <a:pt x="3631" y="463"/>
                  </a:lnTo>
                  <a:lnTo>
                    <a:pt x="3572" y="389"/>
                  </a:lnTo>
                  <a:lnTo>
                    <a:pt x="3497" y="314"/>
                  </a:lnTo>
                  <a:lnTo>
                    <a:pt x="3422" y="239"/>
                  </a:lnTo>
                  <a:lnTo>
                    <a:pt x="3347" y="179"/>
                  </a:lnTo>
                  <a:lnTo>
                    <a:pt x="3258" y="135"/>
                  </a:lnTo>
                  <a:lnTo>
                    <a:pt x="3168" y="90"/>
                  </a:lnTo>
                  <a:lnTo>
                    <a:pt x="3079" y="45"/>
                  </a:lnTo>
                  <a:lnTo>
                    <a:pt x="2974" y="30"/>
                  </a:lnTo>
                  <a:lnTo>
                    <a:pt x="2869" y="15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570;p33">
              <a:extLst>
                <a:ext uri="{FF2B5EF4-FFF2-40B4-BE49-F238E27FC236}">
                  <a16:creationId xmlns:a16="http://schemas.microsoft.com/office/drawing/2014/main" id="{BDE8D8C3-916D-17E7-4CEF-FA9D64853C40}"/>
                </a:ext>
              </a:extLst>
            </p:cNvPr>
            <p:cNvSpPr/>
            <p:nvPr/>
          </p:nvSpPr>
          <p:spPr>
            <a:xfrm>
              <a:off x="3707083" y="2213728"/>
              <a:ext cx="104267" cy="261408"/>
            </a:xfrm>
            <a:custGeom>
              <a:avLst/>
              <a:gdLst/>
              <a:ahLst/>
              <a:cxnLst/>
              <a:rect l="l" t="t" r="r" b="b"/>
              <a:pathLst>
                <a:path w="3796" h="9517" extrusionOk="0">
                  <a:moveTo>
                    <a:pt x="3795" y="0"/>
                  </a:moveTo>
                  <a:lnTo>
                    <a:pt x="3556" y="15"/>
                  </a:lnTo>
                  <a:lnTo>
                    <a:pt x="3302" y="45"/>
                  </a:lnTo>
                  <a:lnTo>
                    <a:pt x="3063" y="75"/>
                  </a:lnTo>
                  <a:lnTo>
                    <a:pt x="2824" y="135"/>
                  </a:lnTo>
                  <a:lnTo>
                    <a:pt x="2585" y="209"/>
                  </a:lnTo>
                  <a:lnTo>
                    <a:pt x="2346" y="299"/>
                  </a:lnTo>
                  <a:lnTo>
                    <a:pt x="2122" y="403"/>
                  </a:lnTo>
                  <a:lnTo>
                    <a:pt x="1898" y="523"/>
                  </a:lnTo>
                  <a:lnTo>
                    <a:pt x="1689" y="643"/>
                  </a:lnTo>
                  <a:lnTo>
                    <a:pt x="1480" y="792"/>
                  </a:lnTo>
                  <a:lnTo>
                    <a:pt x="1286" y="956"/>
                  </a:lnTo>
                  <a:lnTo>
                    <a:pt x="1106" y="1121"/>
                  </a:lnTo>
                  <a:lnTo>
                    <a:pt x="867" y="1390"/>
                  </a:lnTo>
                  <a:lnTo>
                    <a:pt x="643" y="1688"/>
                  </a:lnTo>
                  <a:lnTo>
                    <a:pt x="464" y="2002"/>
                  </a:lnTo>
                  <a:lnTo>
                    <a:pt x="374" y="2166"/>
                  </a:lnTo>
                  <a:lnTo>
                    <a:pt x="300" y="2331"/>
                  </a:lnTo>
                  <a:lnTo>
                    <a:pt x="225" y="2495"/>
                  </a:lnTo>
                  <a:lnTo>
                    <a:pt x="165" y="2674"/>
                  </a:lnTo>
                  <a:lnTo>
                    <a:pt x="120" y="2854"/>
                  </a:lnTo>
                  <a:lnTo>
                    <a:pt x="75" y="3048"/>
                  </a:lnTo>
                  <a:lnTo>
                    <a:pt x="46" y="3227"/>
                  </a:lnTo>
                  <a:lnTo>
                    <a:pt x="16" y="3421"/>
                  </a:lnTo>
                  <a:lnTo>
                    <a:pt x="1" y="3615"/>
                  </a:lnTo>
                  <a:lnTo>
                    <a:pt x="1" y="3810"/>
                  </a:lnTo>
                  <a:lnTo>
                    <a:pt x="1" y="5707"/>
                  </a:lnTo>
                  <a:lnTo>
                    <a:pt x="16" y="6036"/>
                  </a:lnTo>
                  <a:lnTo>
                    <a:pt x="46" y="6349"/>
                  </a:lnTo>
                  <a:lnTo>
                    <a:pt x="120" y="6663"/>
                  </a:lnTo>
                  <a:lnTo>
                    <a:pt x="210" y="6962"/>
                  </a:lnTo>
                  <a:lnTo>
                    <a:pt x="329" y="7261"/>
                  </a:lnTo>
                  <a:lnTo>
                    <a:pt x="464" y="7530"/>
                  </a:lnTo>
                  <a:lnTo>
                    <a:pt x="628" y="7799"/>
                  </a:lnTo>
                  <a:lnTo>
                    <a:pt x="807" y="8053"/>
                  </a:lnTo>
                  <a:lnTo>
                    <a:pt x="1002" y="8277"/>
                  </a:lnTo>
                  <a:lnTo>
                    <a:pt x="1211" y="8501"/>
                  </a:lnTo>
                  <a:lnTo>
                    <a:pt x="1450" y="8695"/>
                  </a:lnTo>
                  <a:lnTo>
                    <a:pt x="1704" y="8874"/>
                  </a:lnTo>
                  <a:lnTo>
                    <a:pt x="1958" y="9039"/>
                  </a:lnTo>
                  <a:lnTo>
                    <a:pt x="2242" y="9173"/>
                  </a:lnTo>
                  <a:lnTo>
                    <a:pt x="2526" y="9293"/>
                  </a:lnTo>
                  <a:lnTo>
                    <a:pt x="2824" y="9382"/>
                  </a:lnTo>
                  <a:lnTo>
                    <a:pt x="3063" y="9442"/>
                  </a:lnTo>
                  <a:lnTo>
                    <a:pt x="3302" y="9487"/>
                  </a:lnTo>
                  <a:lnTo>
                    <a:pt x="3556" y="9502"/>
                  </a:lnTo>
                  <a:lnTo>
                    <a:pt x="3795" y="9517"/>
                  </a:lnTo>
                  <a:lnTo>
                    <a:pt x="37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571;p33">
              <a:extLst>
                <a:ext uri="{FF2B5EF4-FFF2-40B4-BE49-F238E27FC236}">
                  <a16:creationId xmlns:a16="http://schemas.microsoft.com/office/drawing/2014/main" id="{17FC281B-CC78-BE40-E70D-8D29CC2C41EE}"/>
                </a:ext>
              </a:extLst>
            </p:cNvPr>
            <p:cNvSpPr/>
            <p:nvPr/>
          </p:nvSpPr>
          <p:spPr>
            <a:xfrm>
              <a:off x="3920472" y="2182938"/>
              <a:ext cx="125169" cy="157197"/>
            </a:xfrm>
            <a:custGeom>
              <a:avLst/>
              <a:gdLst/>
              <a:ahLst/>
              <a:cxnLst/>
              <a:rect l="l" t="t" r="r" b="b"/>
              <a:pathLst>
                <a:path w="4557" h="5723" extrusionOk="0">
                  <a:moveTo>
                    <a:pt x="2271" y="1"/>
                  </a:moveTo>
                  <a:lnTo>
                    <a:pt x="2047" y="16"/>
                  </a:lnTo>
                  <a:lnTo>
                    <a:pt x="1823" y="60"/>
                  </a:lnTo>
                  <a:lnTo>
                    <a:pt x="1599" y="105"/>
                  </a:lnTo>
                  <a:lnTo>
                    <a:pt x="1390" y="180"/>
                  </a:lnTo>
                  <a:lnTo>
                    <a:pt x="1196" y="285"/>
                  </a:lnTo>
                  <a:lnTo>
                    <a:pt x="1001" y="404"/>
                  </a:lnTo>
                  <a:lnTo>
                    <a:pt x="837" y="524"/>
                  </a:lnTo>
                  <a:lnTo>
                    <a:pt x="673" y="673"/>
                  </a:lnTo>
                  <a:lnTo>
                    <a:pt x="523" y="837"/>
                  </a:lnTo>
                  <a:lnTo>
                    <a:pt x="389" y="1017"/>
                  </a:lnTo>
                  <a:lnTo>
                    <a:pt x="284" y="1196"/>
                  </a:lnTo>
                  <a:lnTo>
                    <a:pt x="180" y="1405"/>
                  </a:lnTo>
                  <a:lnTo>
                    <a:pt x="105" y="1614"/>
                  </a:lnTo>
                  <a:lnTo>
                    <a:pt x="45" y="1823"/>
                  </a:lnTo>
                  <a:lnTo>
                    <a:pt x="15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15" y="3691"/>
                  </a:lnTo>
                  <a:lnTo>
                    <a:pt x="45" y="3915"/>
                  </a:lnTo>
                  <a:lnTo>
                    <a:pt x="105" y="4124"/>
                  </a:lnTo>
                  <a:lnTo>
                    <a:pt x="180" y="4333"/>
                  </a:lnTo>
                  <a:lnTo>
                    <a:pt x="284" y="4542"/>
                  </a:lnTo>
                  <a:lnTo>
                    <a:pt x="389" y="4722"/>
                  </a:lnTo>
                  <a:lnTo>
                    <a:pt x="523" y="4901"/>
                  </a:lnTo>
                  <a:lnTo>
                    <a:pt x="673" y="5065"/>
                  </a:lnTo>
                  <a:lnTo>
                    <a:pt x="837" y="5215"/>
                  </a:lnTo>
                  <a:lnTo>
                    <a:pt x="1001" y="5334"/>
                  </a:lnTo>
                  <a:lnTo>
                    <a:pt x="1196" y="5454"/>
                  </a:lnTo>
                  <a:lnTo>
                    <a:pt x="1390" y="5543"/>
                  </a:lnTo>
                  <a:lnTo>
                    <a:pt x="1599" y="5618"/>
                  </a:lnTo>
                  <a:lnTo>
                    <a:pt x="1823" y="5678"/>
                  </a:lnTo>
                  <a:lnTo>
                    <a:pt x="2047" y="5723"/>
                  </a:lnTo>
                  <a:lnTo>
                    <a:pt x="2510" y="5723"/>
                  </a:lnTo>
                  <a:lnTo>
                    <a:pt x="2734" y="5678"/>
                  </a:lnTo>
                  <a:lnTo>
                    <a:pt x="2958" y="5618"/>
                  </a:lnTo>
                  <a:lnTo>
                    <a:pt x="3168" y="5543"/>
                  </a:lnTo>
                  <a:lnTo>
                    <a:pt x="3362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85" y="5065"/>
                  </a:lnTo>
                  <a:lnTo>
                    <a:pt x="4034" y="4901"/>
                  </a:lnTo>
                  <a:lnTo>
                    <a:pt x="4169" y="4722"/>
                  </a:lnTo>
                  <a:lnTo>
                    <a:pt x="4273" y="4542"/>
                  </a:lnTo>
                  <a:lnTo>
                    <a:pt x="4378" y="4333"/>
                  </a:lnTo>
                  <a:lnTo>
                    <a:pt x="4452" y="4124"/>
                  </a:lnTo>
                  <a:lnTo>
                    <a:pt x="4512" y="3915"/>
                  </a:lnTo>
                  <a:lnTo>
                    <a:pt x="4542" y="3691"/>
                  </a:lnTo>
                  <a:lnTo>
                    <a:pt x="4557" y="3452"/>
                  </a:lnTo>
                  <a:lnTo>
                    <a:pt x="4557" y="2286"/>
                  </a:lnTo>
                  <a:lnTo>
                    <a:pt x="4542" y="2047"/>
                  </a:lnTo>
                  <a:lnTo>
                    <a:pt x="4512" y="1823"/>
                  </a:lnTo>
                  <a:lnTo>
                    <a:pt x="4452" y="1614"/>
                  </a:lnTo>
                  <a:lnTo>
                    <a:pt x="4378" y="1405"/>
                  </a:lnTo>
                  <a:lnTo>
                    <a:pt x="4273" y="1196"/>
                  </a:lnTo>
                  <a:lnTo>
                    <a:pt x="4169" y="1017"/>
                  </a:lnTo>
                  <a:lnTo>
                    <a:pt x="4034" y="837"/>
                  </a:lnTo>
                  <a:lnTo>
                    <a:pt x="3885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62" y="285"/>
                  </a:lnTo>
                  <a:lnTo>
                    <a:pt x="3168" y="180"/>
                  </a:lnTo>
                  <a:lnTo>
                    <a:pt x="2958" y="105"/>
                  </a:lnTo>
                  <a:lnTo>
                    <a:pt x="2734" y="60"/>
                  </a:lnTo>
                  <a:lnTo>
                    <a:pt x="2510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572;p33">
              <a:extLst>
                <a:ext uri="{FF2B5EF4-FFF2-40B4-BE49-F238E27FC236}">
                  <a16:creationId xmlns:a16="http://schemas.microsoft.com/office/drawing/2014/main" id="{1BB694C0-4443-4908-D503-4E6519A22D3D}"/>
                </a:ext>
              </a:extLst>
            </p:cNvPr>
            <p:cNvSpPr/>
            <p:nvPr/>
          </p:nvSpPr>
          <p:spPr>
            <a:xfrm>
              <a:off x="3936073" y="2198539"/>
              <a:ext cx="93994" cy="126405"/>
            </a:xfrm>
            <a:custGeom>
              <a:avLst/>
              <a:gdLst/>
              <a:ahLst/>
              <a:cxnLst/>
              <a:rect l="l" t="t" r="r" b="b"/>
              <a:pathLst>
                <a:path w="3422" h="4602" extrusionOk="0">
                  <a:moveTo>
                    <a:pt x="1703" y="0"/>
                  </a:moveTo>
                  <a:lnTo>
                    <a:pt x="1539" y="15"/>
                  </a:lnTo>
                  <a:lnTo>
                    <a:pt x="1360" y="30"/>
                  </a:lnTo>
                  <a:lnTo>
                    <a:pt x="1195" y="75"/>
                  </a:lnTo>
                  <a:lnTo>
                    <a:pt x="1046" y="135"/>
                  </a:lnTo>
                  <a:lnTo>
                    <a:pt x="896" y="210"/>
                  </a:lnTo>
                  <a:lnTo>
                    <a:pt x="747" y="299"/>
                  </a:lnTo>
                  <a:lnTo>
                    <a:pt x="613" y="389"/>
                  </a:lnTo>
                  <a:lnTo>
                    <a:pt x="493" y="508"/>
                  </a:lnTo>
                  <a:lnTo>
                    <a:pt x="388" y="628"/>
                  </a:lnTo>
                  <a:lnTo>
                    <a:pt x="284" y="762"/>
                  </a:lnTo>
                  <a:lnTo>
                    <a:pt x="194" y="897"/>
                  </a:lnTo>
                  <a:lnTo>
                    <a:pt x="135" y="1046"/>
                  </a:lnTo>
                  <a:lnTo>
                    <a:pt x="75" y="1210"/>
                  </a:lnTo>
                  <a:lnTo>
                    <a:pt x="30" y="1375"/>
                  </a:lnTo>
                  <a:lnTo>
                    <a:pt x="0" y="1539"/>
                  </a:lnTo>
                  <a:lnTo>
                    <a:pt x="0" y="1718"/>
                  </a:lnTo>
                  <a:lnTo>
                    <a:pt x="0" y="2884"/>
                  </a:lnTo>
                  <a:lnTo>
                    <a:pt x="0" y="3063"/>
                  </a:lnTo>
                  <a:lnTo>
                    <a:pt x="30" y="3227"/>
                  </a:lnTo>
                  <a:lnTo>
                    <a:pt x="75" y="3392"/>
                  </a:lnTo>
                  <a:lnTo>
                    <a:pt x="135" y="3556"/>
                  </a:lnTo>
                  <a:lnTo>
                    <a:pt x="194" y="3705"/>
                  </a:lnTo>
                  <a:lnTo>
                    <a:pt x="284" y="3840"/>
                  </a:lnTo>
                  <a:lnTo>
                    <a:pt x="388" y="3974"/>
                  </a:lnTo>
                  <a:lnTo>
                    <a:pt x="493" y="4094"/>
                  </a:lnTo>
                  <a:lnTo>
                    <a:pt x="613" y="4213"/>
                  </a:lnTo>
                  <a:lnTo>
                    <a:pt x="747" y="4303"/>
                  </a:lnTo>
                  <a:lnTo>
                    <a:pt x="896" y="4393"/>
                  </a:lnTo>
                  <a:lnTo>
                    <a:pt x="1046" y="4467"/>
                  </a:lnTo>
                  <a:lnTo>
                    <a:pt x="1195" y="4527"/>
                  </a:lnTo>
                  <a:lnTo>
                    <a:pt x="1360" y="4572"/>
                  </a:lnTo>
                  <a:lnTo>
                    <a:pt x="1539" y="4587"/>
                  </a:lnTo>
                  <a:lnTo>
                    <a:pt x="1703" y="4602"/>
                  </a:lnTo>
                  <a:lnTo>
                    <a:pt x="1882" y="4587"/>
                  </a:lnTo>
                  <a:lnTo>
                    <a:pt x="2047" y="4572"/>
                  </a:lnTo>
                  <a:lnTo>
                    <a:pt x="2211" y="4527"/>
                  </a:lnTo>
                  <a:lnTo>
                    <a:pt x="2375" y="4467"/>
                  </a:lnTo>
                  <a:lnTo>
                    <a:pt x="2525" y="4393"/>
                  </a:lnTo>
                  <a:lnTo>
                    <a:pt x="2674" y="4303"/>
                  </a:lnTo>
                  <a:lnTo>
                    <a:pt x="2794" y="4213"/>
                  </a:lnTo>
                  <a:lnTo>
                    <a:pt x="2928" y="4094"/>
                  </a:lnTo>
                  <a:lnTo>
                    <a:pt x="3033" y="3974"/>
                  </a:lnTo>
                  <a:lnTo>
                    <a:pt x="3137" y="3840"/>
                  </a:lnTo>
                  <a:lnTo>
                    <a:pt x="3212" y="3705"/>
                  </a:lnTo>
                  <a:lnTo>
                    <a:pt x="3287" y="3556"/>
                  </a:lnTo>
                  <a:lnTo>
                    <a:pt x="3347" y="3392"/>
                  </a:lnTo>
                  <a:lnTo>
                    <a:pt x="3391" y="3227"/>
                  </a:lnTo>
                  <a:lnTo>
                    <a:pt x="3421" y="3063"/>
                  </a:lnTo>
                  <a:lnTo>
                    <a:pt x="3421" y="2884"/>
                  </a:lnTo>
                  <a:lnTo>
                    <a:pt x="3421" y="1718"/>
                  </a:lnTo>
                  <a:lnTo>
                    <a:pt x="3421" y="1539"/>
                  </a:lnTo>
                  <a:lnTo>
                    <a:pt x="3391" y="1375"/>
                  </a:lnTo>
                  <a:lnTo>
                    <a:pt x="3347" y="1210"/>
                  </a:lnTo>
                  <a:lnTo>
                    <a:pt x="3287" y="1046"/>
                  </a:lnTo>
                  <a:lnTo>
                    <a:pt x="3212" y="897"/>
                  </a:lnTo>
                  <a:lnTo>
                    <a:pt x="3137" y="762"/>
                  </a:lnTo>
                  <a:lnTo>
                    <a:pt x="3033" y="628"/>
                  </a:lnTo>
                  <a:lnTo>
                    <a:pt x="2928" y="508"/>
                  </a:lnTo>
                  <a:lnTo>
                    <a:pt x="2794" y="389"/>
                  </a:lnTo>
                  <a:lnTo>
                    <a:pt x="2674" y="299"/>
                  </a:lnTo>
                  <a:lnTo>
                    <a:pt x="2525" y="210"/>
                  </a:lnTo>
                  <a:lnTo>
                    <a:pt x="2375" y="135"/>
                  </a:lnTo>
                  <a:lnTo>
                    <a:pt x="2211" y="75"/>
                  </a:lnTo>
                  <a:lnTo>
                    <a:pt x="2047" y="30"/>
                  </a:lnTo>
                  <a:lnTo>
                    <a:pt x="1882" y="15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573;p33">
              <a:extLst>
                <a:ext uri="{FF2B5EF4-FFF2-40B4-BE49-F238E27FC236}">
                  <a16:creationId xmlns:a16="http://schemas.microsoft.com/office/drawing/2014/main" id="{8D0157D1-0446-0245-0724-16DD513DCAED}"/>
                </a:ext>
              </a:extLst>
            </p:cNvPr>
            <p:cNvSpPr/>
            <p:nvPr/>
          </p:nvSpPr>
          <p:spPr>
            <a:xfrm>
              <a:off x="3951235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51" y="0"/>
                  </a:moveTo>
                  <a:lnTo>
                    <a:pt x="1032" y="15"/>
                  </a:lnTo>
                  <a:lnTo>
                    <a:pt x="927" y="30"/>
                  </a:lnTo>
                  <a:lnTo>
                    <a:pt x="808" y="60"/>
                  </a:lnTo>
                  <a:lnTo>
                    <a:pt x="703" y="90"/>
                  </a:lnTo>
                  <a:lnTo>
                    <a:pt x="613" y="150"/>
                  </a:lnTo>
                  <a:lnTo>
                    <a:pt x="509" y="209"/>
                  </a:lnTo>
                  <a:lnTo>
                    <a:pt x="419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195" y="523"/>
                  </a:lnTo>
                  <a:lnTo>
                    <a:pt x="135" y="613"/>
                  </a:lnTo>
                  <a:lnTo>
                    <a:pt x="90" y="717"/>
                  </a:lnTo>
                  <a:lnTo>
                    <a:pt x="46" y="822"/>
                  </a:lnTo>
                  <a:lnTo>
                    <a:pt x="31" y="926"/>
                  </a:lnTo>
                  <a:lnTo>
                    <a:pt x="1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6" y="2629"/>
                  </a:lnTo>
                  <a:lnTo>
                    <a:pt x="90" y="2779"/>
                  </a:lnTo>
                  <a:lnTo>
                    <a:pt x="150" y="2898"/>
                  </a:lnTo>
                  <a:lnTo>
                    <a:pt x="240" y="3033"/>
                  </a:lnTo>
                  <a:lnTo>
                    <a:pt x="329" y="3137"/>
                  </a:lnTo>
                  <a:lnTo>
                    <a:pt x="449" y="3242"/>
                  </a:lnTo>
                  <a:lnTo>
                    <a:pt x="569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71" y="3481"/>
                  </a:lnTo>
                  <a:lnTo>
                    <a:pt x="1390" y="3466"/>
                  </a:lnTo>
                  <a:lnTo>
                    <a:pt x="1495" y="3436"/>
                  </a:lnTo>
                  <a:lnTo>
                    <a:pt x="1599" y="3391"/>
                  </a:lnTo>
                  <a:lnTo>
                    <a:pt x="1704" y="3347"/>
                  </a:lnTo>
                  <a:lnTo>
                    <a:pt x="1809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8" y="3063"/>
                  </a:lnTo>
                  <a:lnTo>
                    <a:pt x="2107" y="2973"/>
                  </a:lnTo>
                  <a:lnTo>
                    <a:pt x="2167" y="2883"/>
                  </a:lnTo>
                  <a:lnTo>
                    <a:pt x="2227" y="2779"/>
                  </a:lnTo>
                  <a:lnTo>
                    <a:pt x="2257" y="2674"/>
                  </a:lnTo>
                  <a:lnTo>
                    <a:pt x="2287" y="2570"/>
                  </a:lnTo>
                  <a:lnTo>
                    <a:pt x="2302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2" y="986"/>
                  </a:lnTo>
                  <a:lnTo>
                    <a:pt x="2257" y="822"/>
                  </a:lnTo>
                  <a:lnTo>
                    <a:pt x="2212" y="672"/>
                  </a:lnTo>
                  <a:lnTo>
                    <a:pt x="2122" y="538"/>
                  </a:lnTo>
                  <a:lnTo>
                    <a:pt x="2048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9" y="209"/>
                  </a:lnTo>
                  <a:lnTo>
                    <a:pt x="1704" y="150"/>
                  </a:lnTo>
                  <a:lnTo>
                    <a:pt x="1599" y="90"/>
                  </a:lnTo>
                  <a:lnTo>
                    <a:pt x="1495" y="60"/>
                  </a:lnTo>
                  <a:lnTo>
                    <a:pt x="1390" y="30"/>
                  </a:lnTo>
                  <a:lnTo>
                    <a:pt x="1271" y="15"/>
                  </a:lnTo>
                  <a:lnTo>
                    <a:pt x="1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574;p33">
              <a:extLst>
                <a:ext uri="{FF2B5EF4-FFF2-40B4-BE49-F238E27FC236}">
                  <a16:creationId xmlns:a16="http://schemas.microsoft.com/office/drawing/2014/main" id="{FA05411B-5A15-885D-A7DD-C7E0D3BDB1CF}"/>
                </a:ext>
              </a:extLst>
            </p:cNvPr>
            <p:cNvSpPr/>
            <p:nvPr/>
          </p:nvSpPr>
          <p:spPr>
            <a:xfrm>
              <a:off x="3955355" y="2228478"/>
              <a:ext cx="59522" cy="80892"/>
            </a:xfrm>
            <a:custGeom>
              <a:avLst/>
              <a:gdLst/>
              <a:ahLst/>
              <a:cxnLst/>
              <a:rect l="l" t="t" r="r" b="b"/>
              <a:pathLst>
                <a:path w="2167" h="2945" extrusionOk="0">
                  <a:moveTo>
                    <a:pt x="1972" y="1"/>
                  </a:moveTo>
                  <a:lnTo>
                    <a:pt x="0" y="2361"/>
                  </a:lnTo>
                  <a:lnTo>
                    <a:pt x="90" y="2496"/>
                  </a:lnTo>
                  <a:lnTo>
                    <a:pt x="179" y="2600"/>
                  </a:lnTo>
                  <a:lnTo>
                    <a:pt x="299" y="2705"/>
                  </a:lnTo>
                  <a:lnTo>
                    <a:pt x="419" y="2795"/>
                  </a:lnTo>
                  <a:lnTo>
                    <a:pt x="553" y="2854"/>
                  </a:lnTo>
                  <a:lnTo>
                    <a:pt x="702" y="2914"/>
                  </a:lnTo>
                  <a:lnTo>
                    <a:pt x="852" y="2944"/>
                  </a:lnTo>
                  <a:lnTo>
                    <a:pt x="1121" y="2944"/>
                  </a:lnTo>
                  <a:lnTo>
                    <a:pt x="1240" y="2929"/>
                  </a:lnTo>
                  <a:lnTo>
                    <a:pt x="1345" y="2899"/>
                  </a:lnTo>
                  <a:lnTo>
                    <a:pt x="1449" y="2854"/>
                  </a:lnTo>
                  <a:lnTo>
                    <a:pt x="1554" y="2810"/>
                  </a:lnTo>
                  <a:lnTo>
                    <a:pt x="1659" y="2750"/>
                  </a:lnTo>
                  <a:lnTo>
                    <a:pt x="1748" y="2690"/>
                  </a:lnTo>
                  <a:lnTo>
                    <a:pt x="1823" y="2615"/>
                  </a:lnTo>
                  <a:lnTo>
                    <a:pt x="1898" y="2526"/>
                  </a:lnTo>
                  <a:lnTo>
                    <a:pt x="1957" y="2436"/>
                  </a:lnTo>
                  <a:lnTo>
                    <a:pt x="2017" y="2346"/>
                  </a:lnTo>
                  <a:lnTo>
                    <a:pt x="2077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66" y="1794"/>
                  </a:lnTo>
                  <a:lnTo>
                    <a:pt x="2166" y="628"/>
                  </a:lnTo>
                  <a:lnTo>
                    <a:pt x="2152" y="449"/>
                  </a:lnTo>
                  <a:lnTo>
                    <a:pt x="2107" y="285"/>
                  </a:lnTo>
                  <a:lnTo>
                    <a:pt x="2062" y="135"/>
                  </a:lnTo>
                  <a:lnTo>
                    <a:pt x="1972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575;p33">
              <a:extLst>
                <a:ext uri="{FF2B5EF4-FFF2-40B4-BE49-F238E27FC236}">
                  <a16:creationId xmlns:a16="http://schemas.microsoft.com/office/drawing/2014/main" id="{8AE00DEB-100A-65D0-3AB7-1ED95D504B1C}"/>
                </a:ext>
              </a:extLst>
            </p:cNvPr>
            <p:cNvSpPr/>
            <p:nvPr/>
          </p:nvSpPr>
          <p:spPr>
            <a:xfrm>
              <a:off x="4275836" y="2182938"/>
              <a:ext cx="124757" cy="157197"/>
            </a:xfrm>
            <a:custGeom>
              <a:avLst/>
              <a:gdLst/>
              <a:ahLst/>
              <a:cxnLst/>
              <a:rect l="l" t="t" r="r" b="b"/>
              <a:pathLst>
                <a:path w="4542" h="5723" extrusionOk="0">
                  <a:moveTo>
                    <a:pt x="2271" y="1"/>
                  </a:moveTo>
                  <a:lnTo>
                    <a:pt x="2032" y="16"/>
                  </a:lnTo>
                  <a:lnTo>
                    <a:pt x="1808" y="60"/>
                  </a:lnTo>
                  <a:lnTo>
                    <a:pt x="1599" y="105"/>
                  </a:lnTo>
                  <a:lnTo>
                    <a:pt x="1389" y="180"/>
                  </a:lnTo>
                  <a:lnTo>
                    <a:pt x="1180" y="285"/>
                  </a:lnTo>
                  <a:lnTo>
                    <a:pt x="1001" y="404"/>
                  </a:lnTo>
                  <a:lnTo>
                    <a:pt x="822" y="524"/>
                  </a:lnTo>
                  <a:lnTo>
                    <a:pt x="657" y="673"/>
                  </a:lnTo>
                  <a:lnTo>
                    <a:pt x="508" y="837"/>
                  </a:lnTo>
                  <a:lnTo>
                    <a:pt x="388" y="1017"/>
                  </a:lnTo>
                  <a:lnTo>
                    <a:pt x="269" y="1196"/>
                  </a:lnTo>
                  <a:lnTo>
                    <a:pt x="164" y="1405"/>
                  </a:lnTo>
                  <a:lnTo>
                    <a:pt x="90" y="1614"/>
                  </a:lnTo>
                  <a:lnTo>
                    <a:pt x="45" y="1823"/>
                  </a:lnTo>
                  <a:lnTo>
                    <a:pt x="0" y="2047"/>
                  </a:lnTo>
                  <a:lnTo>
                    <a:pt x="0" y="2286"/>
                  </a:lnTo>
                  <a:lnTo>
                    <a:pt x="0" y="3452"/>
                  </a:lnTo>
                  <a:lnTo>
                    <a:pt x="0" y="3691"/>
                  </a:lnTo>
                  <a:lnTo>
                    <a:pt x="45" y="3915"/>
                  </a:lnTo>
                  <a:lnTo>
                    <a:pt x="90" y="4124"/>
                  </a:lnTo>
                  <a:lnTo>
                    <a:pt x="164" y="4333"/>
                  </a:lnTo>
                  <a:lnTo>
                    <a:pt x="269" y="4542"/>
                  </a:lnTo>
                  <a:lnTo>
                    <a:pt x="388" y="4722"/>
                  </a:lnTo>
                  <a:lnTo>
                    <a:pt x="508" y="4901"/>
                  </a:lnTo>
                  <a:lnTo>
                    <a:pt x="657" y="5065"/>
                  </a:lnTo>
                  <a:lnTo>
                    <a:pt x="822" y="5215"/>
                  </a:lnTo>
                  <a:lnTo>
                    <a:pt x="1001" y="5334"/>
                  </a:lnTo>
                  <a:lnTo>
                    <a:pt x="1180" y="5454"/>
                  </a:lnTo>
                  <a:lnTo>
                    <a:pt x="1389" y="5543"/>
                  </a:lnTo>
                  <a:lnTo>
                    <a:pt x="1599" y="5618"/>
                  </a:lnTo>
                  <a:lnTo>
                    <a:pt x="1808" y="5678"/>
                  </a:lnTo>
                  <a:lnTo>
                    <a:pt x="2032" y="5723"/>
                  </a:lnTo>
                  <a:lnTo>
                    <a:pt x="2495" y="5723"/>
                  </a:lnTo>
                  <a:lnTo>
                    <a:pt x="2719" y="5678"/>
                  </a:lnTo>
                  <a:lnTo>
                    <a:pt x="2943" y="5618"/>
                  </a:lnTo>
                  <a:lnTo>
                    <a:pt x="3152" y="5543"/>
                  </a:lnTo>
                  <a:lnTo>
                    <a:pt x="3347" y="5454"/>
                  </a:lnTo>
                  <a:lnTo>
                    <a:pt x="3541" y="5334"/>
                  </a:lnTo>
                  <a:lnTo>
                    <a:pt x="3720" y="5215"/>
                  </a:lnTo>
                  <a:lnTo>
                    <a:pt x="3869" y="5065"/>
                  </a:lnTo>
                  <a:lnTo>
                    <a:pt x="4019" y="4901"/>
                  </a:lnTo>
                  <a:lnTo>
                    <a:pt x="4153" y="4722"/>
                  </a:lnTo>
                  <a:lnTo>
                    <a:pt x="4273" y="4542"/>
                  </a:lnTo>
                  <a:lnTo>
                    <a:pt x="4362" y="4333"/>
                  </a:lnTo>
                  <a:lnTo>
                    <a:pt x="4437" y="4124"/>
                  </a:lnTo>
                  <a:lnTo>
                    <a:pt x="4497" y="3915"/>
                  </a:lnTo>
                  <a:lnTo>
                    <a:pt x="4527" y="3691"/>
                  </a:lnTo>
                  <a:lnTo>
                    <a:pt x="4542" y="3452"/>
                  </a:lnTo>
                  <a:lnTo>
                    <a:pt x="4542" y="2286"/>
                  </a:lnTo>
                  <a:lnTo>
                    <a:pt x="4527" y="2047"/>
                  </a:lnTo>
                  <a:lnTo>
                    <a:pt x="4497" y="1823"/>
                  </a:lnTo>
                  <a:lnTo>
                    <a:pt x="4437" y="1614"/>
                  </a:lnTo>
                  <a:lnTo>
                    <a:pt x="4362" y="1405"/>
                  </a:lnTo>
                  <a:lnTo>
                    <a:pt x="4273" y="1196"/>
                  </a:lnTo>
                  <a:lnTo>
                    <a:pt x="4153" y="1017"/>
                  </a:lnTo>
                  <a:lnTo>
                    <a:pt x="4019" y="837"/>
                  </a:lnTo>
                  <a:lnTo>
                    <a:pt x="3869" y="673"/>
                  </a:lnTo>
                  <a:lnTo>
                    <a:pt x="3720" y="524"/>
                  </a:lnTo>
                  <a:lnTo>
                    <a:pt x="3541" y="404"/>
                  </a:lnTo>
                  <a:lnTo>
                    <a:pt x="3347" y="285"/>
                  </a:lnTo>
                  <a:lnTo>
                    <a:pt x="3152" y="180"/>
                  </a:lnTo>
                  <a:lnTo>
                    <a:pt x="2943" y="105"/>
                  </a:lnTo>
                  <a:lnTo>
                    <a:pt x="2719" y="60"/>
                  </a:lnTo>
                  <a:lnTo>
                    <a:pt x="2495" y="16"/>
                  </a:lnTo>
                  <a:lnTo>
                    <a:pt x="22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576;p33">
              <a:extLst>
                <a:ext uri="{FF2B5EF4-FFF2-40B4-BE49-F238E27FC236}">
                  <a16:creationId xmlns:a16="http://schemas.microsoft.com/office/drawing/2014/main" id="{68CEB579-DB97-289E-8626-A2E23B3DBE18}"/>
                </a:ext>
              </a:extLst>
            </p:cNvPr>
            <p:cNvSpPr/>
            <p:nvPr/>
          </p:nvSpPr>
          <p:spPr>
            <a:xfrm>
              <a:off x="4290997" y="2198539"/>
              <a:ext cx="94406" cy="126405"/>
            </a:xfrm>
            <a:custGeom>
              <a:avLst/>
              <a:gdLst/>
              <a:ahLst/>
              <a:cxnLst/>
              <a:rect l="l" t="t" r="r" b="b"/>
              <a:pathLst>
                <a:path w="3437" h="4602" extrusionOk="0">
                  <a:moveTo>
                    <a:pt x="1719" y="0"/>
                  </a:moveTo>
                  <a:lnTo>
                    <a:pt x="1540" y="15"/>
                  </a:lnTo>
                  <a:lnTo>
                    <a:pt x="1375" y="30"/>
                  </a:lnTo>
                  <a:lnTo>
                    <a:pt x="1211" y="75"/>
                  </a:lnTo>
                  <a:lnTo>
                    <a:pt x="1047" y="135"/>
                  </a:lnTo>
                  <a:lnTo>
                    <a:pt x="897" y="210"/>
                  </a:lnTo>
                  <a:lnTo>
                    <a:pt x="763" y="299"/>
                  </a:lnTo>
                  <a:lnTo>
                    <a:pt x="628" y="389"/>
                  </a:lnTo>
                  <a:lnTo>
                    <a:pt x="509" y="508"/>
                  </a:lnTo>
                  <a:lnTo>
                    <a:pt x="389" y="628"/>
                  </a:lnTo>
                  <a:lnTo>
                    <a:pt x="300" y="762"/>
                  </a:lnTo>
                  <a:lnTo>
                    <a:pt x="210" y="897"/>
                  </a:lnTo>
                  <a:lnTo>
                    <a:pt x="135" y="1046"/>
                  </a:lnTo>
                  <a:lnTo>
                    <a:pt x="76" y="1210"/>
                  </a:lnTo>
                  <a:lnTo>
                    <a:pt x="31" y="1375"/>
                  </a:lnTo>
                  <a:lnTo>
                    <a:pt x="16" y="1539"/>
                  </a:lnTo>
                  <a:lnTo>
                    <a:pt x="1" y="1718"/>
                  </a:lnTo>
                  <a:lnTo>
                    <a:pt x="1" y="2884"/>
                  </a:lnTo>
                  <a:lnTo>
                    <a:pt x="16" y="3063"/>
                  </a:lnTo>
                  <a:lnTo>
                    <a:pt x="31" y="3227"/>
                  </a:lnTo>
                  <a:lnTo>
                    <a:pt x="76" y="3392"/>
                  </a:lnTo>
                  <a:lnTo>
                    <a:pt x="135" y="3556"/>
                  </a:lnTo>
                  <a:lnTo>
                    <a:pt x="210" y="3705"/>
                  </a:lnTo>
                  <a:lnTo>
                    <a:pt x="300" y="3840"/>
                  </a:lnTo>
                  <a:lnTo>
                    <a:pt x="389" y="3974"/>
                  </a:lnTo>
                  <a:lnTo>
                    <a:pt x="509" y="4094"/>
                  </a:lnTo>
                  <a:lnTo>
                    <a:pt x="628" y="4213"/>
                  </a:lnTo>
                  <a:lnTo>
                    <a:pt x="763" y="4303"/>
                  </a:lnTo>
                  <a:lnTo>
                    <a:pt x="897" y="4393"/>
                  </a:lnTo>
                  <a:lnTo>
                    <a:pt x="1047" y="4467"/>
                  </a:lnTo>
                  <a:lnTo>
                    <a:pt x="1211" y="4527"/>
                  </a:lnTo>
                  <a:lnTo>
                    <a:pt x="1375" y="4572"/>
                  </a:lnTo>
                  <a:lnTo>
                    <a:pt x="1540" y="4587"/>
                  </a:lnTo>
                  <a:lnTo>
                    <a:pt x="1719" y="4602"/>
                  </a:lnTo>
                  <a:lnTo>
                    <a:pt x="1883" y="4587"/>
                  </a:lnTo>
                  <a:lnTo>
                    <a:pt x="2062" y="4572"/>
                  </a:lnTo>
                  <a:lnTo>
                    <a:pt x="2227" y="4527"/>
                  </a:lnTo>
                  <a:lnTo>
                    <a:pt x="2376" y="4467"/>
                  </a:lnTo>
                  <a:lnTo>
                    <a:pt x="2526" y="4393"/>
                  </a:lnTo>
                  <a:lnTo>
                    <a:pt x="2675" y="4303"/>
                  </a:lnTo>
                  <a:lnTo>
                    <a:pt x="2809" y="4213"/>
                  </a:lnTo>
                  <a:lnTo>
                    <a:pt x="2929" y="4094"/>
                  </a:lnTo>
                  <a:lnTo>
                    <a:pt x="3034" y="3974"/>
                  </a:lnTo>
                  <a:lnTo>
                    <a:pt x="3138" y="3840"/>
                  </a:lnTo>
                  <a:lnTo>
                    <a:pt x="3228" y="3705"/>
                  </a:lnTo>
                  <a:lnTo>
                    <a:pt x="3302" y="3556"/>
                  </a:lnTo>
                  <a:lnTo>
                    <a:pt x="3347" y="3392"/>
                  </a:lnTo>
                  <a:lnTo>
                    <a:pt x="3392" y="3227"/>
                  </a:lnTo>
                  <a:lnTo>
                    <a:pt x="3422" y="3063"/>
                  </a:lnTo>
                  <a:lnTo>
                    <a:pt x="3437" y="2884"/>
                  </a:lnTo>
                  <a:lnTo>
                    <a:pt x="3437" y="1718"/>
                  </a:lnTo>
                  <a:lnTo>
                    <a:pt x="3422" y="1539"/>
                  </a:lnTo>
                  <a:lnTo>
                    <a:pt x="3392" y="1375"/>
                  </a:lnTo>
                  <a:lnTo>
                    <a:pt x="3347" y="1210"/>
                  </a:lnTo>
                  <a:lnTo>
                    <a:pt x="3302" y="1046"/>
                  </a:lnTo>
                  <a:lnTo>
                    <a:pt x="3228" y="897"/>
                  </a:lnTo>
                  <a:lnTo>
                    <a:pt x="3138" y="762"/>
                  </a:lnTo>
                  <a:lnTo>
                    <a:pt x="3034" y="628"/>
                  </a:lnTo>
                  <a:lnTo>
                    <a:pt x="2929" y="508"/>
                  </a:lnTo>
                  <a:lnTo>
                    <a:pt x="2809" y="389"/>
                  </a:lnTo>
                  <a:lnTo>
                    <a:pt x="2675" y="299"/>
                  </a:lnTo>
                  <a:lnTo>
                    <a:pt x="2526" y="210"/>
                  </a:lnTo>
                  <a:lnTo>
                    <a:pt x="2376" y="135"/>
                  </a:lnTo>
                  <a:lnTo>
                    <a:pt x="2227" y="75"/>
                  </a:lnTo>
                  <a:lnTo>
                    <a:pt x="2062" y="30"/>
                  </a:lnTo>
                  <a:lnTo>
                    <a:pt x="1883" y="15"/>
                  </a:lnTo>
                  <a:lnTo>
                    <a:pt x="171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577;p33">
              <a:extLst>
                <a:ext uri="{FF2B5EF4-FFF2-40B4-BE49-F238E27FC236}">
                  <a16:creationId xmlns:a16="http://schemas.microsoft.com/office/drawing/2014/main" id="{451C8F28-718C-22CE-D171-43997EAADB89}"/>
                </a:ext>
              </a:extLst>
            </p:cNvPr>
            <p:cNvSpPr/>
            <p:nvPr/>
          </p:nvSpPr>
          <p:spPr>
            <a:xfrm>
              <a:off x="4306186" y="2213728"/>
              <a:ext cx="63642" cy="95642"/>
            </a:xfrm>
            <a:custGeom>
              <a:avLst/>
              <a:gdLst/>
              <a:ahLst/>
              <a:cxnLst/>
              <a:rect l="l" t="t" r="r" b="b"/>
              <a:pathLst>
                <a:path w="2317" h="3482" extrusionOk="0">
                  <a:moveTo>
                    <a:pt x="1166" y="0"/>
                  </a:moveTo>
                  <a:lnTo>
                    <a:pt x="1046" y="15"/>
                  </a:lnTo>
                  <a:lnTo>
                    <a:pt x="927" y="30"/>
                  </a:lnTo>
                  <a:lnTo>
                    <a:pt x="822" y="60"/>
                  </a:lnTo>
                  <a:lnTo>
                    <a:pt x="718" y="90"/>
                  </a:lnTo>
                  <a:lnTo>
                    <a:pt x="613" y="150"/>
                  </a:lnTo>
                  <a:lnTo>
                    <a:pt x="523" y="209"/>
                  </a:lnTo>
                  <a:lnTo>
                    <a:pt x="434" y="269"/>
                  </a:lnTo>
                  <a:lnTo>
                    <a:pt x="344" y="344"/>
                  </a:lnTo>
                  <a:lnTo>
                    <a:pt x="270" y="433"/>
                  </a:lnTo>
                  <a:lnTo>
                    <a:pt x="210" y="523"/>
                  </a:lnTo>
                  <a:lnTo>
                    <a:pt x="150" y="613"/>
                  </a:lnTo>
                  <a:lnTo>
                    <a:pt x="90" y="717"/>
                  </a:lnTo>
                  <a:lnTo>
                    <a:pt x="60" y="822"/>
                  </a:lnTo>
                  <a:lnTo>
                    <a:pt x="30" y="926"/>
                  </a:lnTo>
                  <a:lnTo>
                    <a:pt x="16" y="1046"/>
                  </a:lnTo>
                  <a:lnTo>
                    <a:pt x="1" y="1165"/>
                  </a:lnTo>
                  <a:lnTo>
                    <a:pt x="1" y="2331"/>
                  </a:lnTo>
                  <a:lnTo>
                    <a:pt x="16" y="2480"/>
                  </a:lnTo>
                  <a:lnTo>
                    <a:pt x="45" y="2629"/>
                  </a:lnTo>
                  <a:lnTo>
                    <a:pt x="90" y="2779"/>
                  </a:lnTo>
                  <a:lnTo>
                    <a:pt x="165" y="2898"/>
                  </a:lnTo>
                  <a:lnTo>
                    <a:pt x="240" y="3033"/>
                  </a:lnTo>
                  <a:lnTo>
                    <a:pt x="344" y="3137"/>
                  </a:lnTo>
                  <a:lnTo>
                    <a:pt x="449" y="3242"/>
                  </a:lnTo>
                  <a:lnTo>
                    <a:pt x="568" y="3332"/>
                  </a:lnTo>
                  <a:lnTo>
                    <a:pt x="703" y="3391"/>
                  </a:lnTo>
                  <a:lnTo>
                    <a:pt x="852" y="3451"/>
                  </a:lnTo>
                  <a:lnTo>
                    <a:pt x="1002" y="3481"/>
                  </a:lnTo>
                  <a:lnTo>
                    <a:pt x="1285" y="3481"/>
                  </a:lnTo>
                  <a:lnTo>
                    <a:pt x="1390" y="3466"/>
                  </a:lnTo>
                  <a:lnTo>
                    <a:pt x="1509" y="3436"/>
                  </a:lnTo>
                  <a:lnTo>
                    <a:pt x="1614" y="3391"/>
                  </a:lnTo>
                  <a:lnTo>
                    <a:pt x="1719" y="3347"/>
                  </a:lnTo>
                  <a:lnTo>
                    <a:pt x="1808" y="3287"/>
                  </a:lnTo>
                  <a:lnTo>
                    <a:pt x="1898" y="3227"/>
                  </a:lnTo>
                  <a:lnTo>
                    <a:pt x="1973" y="3152"/>
                  </a:lnTo>
                  <a:lnTo>
                    <a:pt x="2047" y="3063"/>
                  </a:lnTo>
                  <a:lnTo>
                    <a:pt x="2122" y="2973"/>
                  </a:lnTo>
                  <a:lnTo>
                    <a:pt x="2182" y="2883"/>
                  </a:lnTo>
                  <a:lnTo>
                    <a:pt x="2227" y="2779"/>
                  </a:lnTo>
                  <a:lnTo>
                    <a:pt x="2271" y="2674"/>
                  </a:lnTo>
                  <a:lnTo>
                    <a:pt x="2301" y="2570"/>
                  </a:lnTo>
                  <a:lnTo>
                    <a:pt x="2316" y="2450"/>
                  </a:lnTo>
                  <a:lnTo>
                    <a:pt x="2316" y="2331"/>
                  </a:lnTo>
                  <a:lnTo>
                    <a:pt x="2316" y="1165"/>
                  </a:lnTo>
                  <a:lnTo>
                    <a:pt x="2301" y="986"/>
                  </a:lnTo>
                  <a:lnTo>
                    <a:pt x="2271" y="822"/>
                  </a:lnTo>
                  <a:lnTo>
                    <a:pt x="2212" y="672"/>
                  </a:lnTo>
                  <a:lnTo>
                    <a:pt x="2137" y="538"/>
                  </a:lnTo>
                  <a:lnTo>
                    <a:pt x="2062" y="433"/>
                  </a:lnTo>
                  <a:lnTo>
                    <a:pt x="1973" y="344"/>
                  </a:lnTo>
                  <a:lnTo>
                    <a:pt x="1898" y="269"/>
                  </a:lnTo>
                  <a:lnTo>
                    <a:pt x="1808" y="209"/>
                  </a:lnTo>
                  <a:lnTo>
                    <a:pt x="1719" y="150"/>
                  </a:lnTo>
                  <a:lnTo>
                    <a:pt x="1614" y="90"/>
                  </a:lnTo>
                  <a:lnTo>
                    <a:pt x="1509" y="60"/>
                  </a:lnTo>
                  <a:lnTo>
                    <a:pt x="1390" y="30"/>
                  </a:lnTo>
                  <a:lnTo>
                    <a:pt x="1285" y="15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578;p33">
              <a:extLst>
                <a:ext uri="{FF2B5EF4-FFF2-40B4-BE49-F238E27FC236}">
                  <a16:creationId xmlns:a16="http://schemas.microsoft.com/office/drawing/2014/main" id="{0AF62056-8703-99F8-1F0A-F8EA0050ECF9}"/>
                </a:ext>
              </a:extLst>
            </p:cNvPr>
            <p:cNvSpPr/>
            <p:nvPr/>
          </p:nvSpPr>
          <p:spPr>
            <a:xfrm>
              <a:off x="4310691" y="2228478"/>
              <a:ext cx="59138" cy="80892"/>
            </a:xfrm>
            <a:custGeom>
              <a:avLst/>
              <a:gdLst/>
              <a:ahLst/>
              <a:cxnLst/>
              <a:rect l="l" t="t" r="r" b="b"/>
              <a:pathLst>
                <a:path w="2153" h="2945" extrusionOk="0">
                  <a:moveTo>
                    <a:pt x="1973" y="1"/>
                  </a:moveTo>
                  <a:lnTo>
                    <a:pt x="1" y="2361"/>
                  </a:lnTo>
                  <a:lnTo>
                    <a:pt x="76" y="2496"/>
                  </a:lnTo>
                  <a:lnTo>
                    <a:pt x="180" y="2600"/>
                  </a:lnTo>
                  <a:lnTo>
                    <a:pt x="285" y="2705"/>
                  </a:lnTo>
                  <a:lnTo>
                    <a:pt x="404" y="2795"/>
                  </a:lnTo>
                  <a:lnTo>
                    <a:pt x="539" y="2854"/>
                  </a:lnTo>
                  <a:lnTo>
                    <a:pt x="688" y="2914"/>
                  </a:lnTo>
                  <a:lnTo>
                    <a:pt x="838" y="2944"/>
                  </a:lnTo>
                  <a:lnTo>
                    <a:pt x="1121" y="2944"/>
                  </a:lnTo>
                  <a:lnTo>
                    <a:pt x="1226" y="2929"/>
                  </a:lnTo>
                  <a:lnTo>
                    <a:pt x="1345" y="2899"/>
                  </a:lnTo>
                  <a:lnTo>
                    <a:pt x="1450" y="2854"/>
                  </a:lnTo>
                  <a:lnTo>
                    <a:pt x="1555" y="2810"/>
                  </a:lnTo>
                  <a:lnTo>
                    <a:pt x="1644" y="2750"/>
                  </a:lnTo>
                  <a:lnTo>
                    <a:pt x="1734" y="2690"/>
                  </a:lnTo>
                  <a:lnTo>
                    <a:pt x="1809" y="2615"/>
                  </a:lnTo>
                  <a:lnTo>
                    <a:pt x="1883" y="2526"/>
                  </a:lnTo>
                  <a:lnTo>
                    <a:pt x="1958" y="2436"/>
                  </a:lnTo>
                  <a:lnTo>
                    <a:pt x="2018" y="2346"/>
                  </a:lnTo>
                  <a:lnTo>
                    <a:pt x="2063" y="2242"/>
                  </a:lnTo>
                  <a:lnTo>
                    <a:pt x="2107" y="2137"/>
                  </a:lnTo>
                  <a:lnTo>
                    <a:pt x="2137" y="2033"/>
                  </a:lnTo>
                  <a:lnTo>
                    <a:pt x="2152" y="1913"/>
                  </a:lnTo>
                  <a:lnTo>
                    <a:pt x="2152" y="1794"/>
                  </a:lnTo>
                  <a:lnTo>
                    <a:pt x="2152" y="628"/>
                  </a:lnTo>
                  <a:lnTo>
                    <a:pt x="2137" y="449"/>
                  </a:lnTo>
                  <a:lnTo>
                    <a:pt x="2107" y="285"/>
                  </a:lnTo>
                  <a:lnTo>
                    <a:pt x="2048" y="13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579;p33">
              <a:extLst>
                <a:ext uri="{FF2B5EF4-FFF2-40B4-BE49-F238E27FC236}">
                  <a16:creationId xmlns:a16="http://schemas.microsoft.com/office/drawing/2014/main" id="{763137FF-7CF6-5CB0-F53C-E8BF5B9011B9}"/>
                </a:ext>
              </a:extLst>
            </p:cNvPr>
            <p:cNvSpPr/>
            <p:nvPr/>
          </p:nvSpPr>
          <p:spPr>
            <a:xfrm>
              <a:off x="4146578" y="1879707"/>
              <a:ext cx="25462" cy="170326"/>
            </a:xfrm>
            <a:custGeom>
              <a:avLst/>
              <a:gdLst/>
              <a:ahLst/>
              <a:cxnLst/>
              <a:rect l="l" t="t" r="r" b="b"/>
              <a:pathLst>
                <a:path w="927" h="6201" extrusionOk="0">
                  <a:moveTo>
                    <a:pt x="0" y="0"/>
                  </a:moveTo>
                  <a:lnTo>
                    <a:pt x="0" y="6200"/>
                  </a:lnTo>
                  <a:lnTo>
                    <a:pt x="926" y="6200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580;p33">
              <a:extLst>
                <a:ext uri="{FF2B5EF4-FFF2-40B4-BE49-F238E27FC236}">
                  <a16:creationId xmlns:a16="http://schemas.microsoft.com/office/drawing/2014/main" id="{EFBD2EE6-6F98-86BB-DC4C-AD158B8CD9BC}"/>
                </a:ext>
              </a:extLst>
            </p:cNvPr>
            <p:cNvSpPr/>
            <p:nvPr/>
          </p:nvSpPr>
          <p:spPr>
            <a:xfrm>
              <a:off x="4054647" y="2619547"/>
              <a:ext cx="208890" cy="56638"/>
            </a:xfrm>
            <a:custGeom>
              <a:avLst/>
              <a:gdLst/>
              <a:ahLst/>
              <a:cxnLst/>
              <a:rect l="l" t="t" r="r" b="b"/>
              <a:pathLst>
                <a:path w="7605" h="2062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5"/>
                  </a:lnTo>
                  <a:lnTo>
                    <a:pt x="16" y="224"/>
                  </a:lnTo>
                  <a:lnTo>
                    <a:pt x="1" y="284"/>
                  </a:lnTo>
                  <a:lnTo>
                    <a:pt x="1" y="1778"/>
                  </a:lnTo>
                  <a:lnTo>
                    <a:pt x="16" y="1838"/>
                  </a:lnTo>
                  <a:lnTo>
                    <a:pt x="30" y="1883"/>
                  </a:lnTo>
                  <a:lnTo>
                    <a:pt x="60" y="1928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284" y="2062"/>
                  </a:lnTo>
                  <a:lnTo>
                    <a:pt x="7321" y="2062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8"/>
                  </a:lnTo>
                  <a:lnTo>
                    <a:pt x="7575" y="1883"/>
                  </a:lnTo>
                  <a:lnTo>
                    <a:pt x="7605" y="1838"/>
                  </a:lnTo>
                  <a:lnTo>
                    <a:pt x="7605" y="1778"/>
                  </a:lnTo>
                  <a:lnTo>
                    <a:pt x="7605" y="284"/>
                  </a:lnTo>
                  <a:lnTo>
                    <a:pt x="7605" y="224"/>
                  </a:lnTo>
                  <a:lnTo>
                    <a:pt x="7575" y="165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581;p33">
              <a:extLst>
                <a:ext uri="{FF2B5EF4-FFF2-40B4-BE49-F238E27FC236}">
                  <a16:creationId xmlns:a16="http://schemas.microsoft.com/office/drawing/2014/main" id="{F2F80F59-50D3-29BE-9C9E-6E089B09636C}"/>
                </a:ext>
              </a:extLst>
            </p:cNvPr>
            <p:cNvSpPr/>
            <p:nvPr/>
          </p:nvSpPr>
          <p:spPr>
            <a:xfrm>
              <a:off x="4054647" y="2675359"/>
              <a:ext cx="208890" cy="56226"/>
            </a:xfrm>
            <a:custGeom>
              <a:avLst/>
              <a:gdLst/>
              <a:ahLst/>
              <a:cxnLst/>
              <a:rect l="l" t="t" r="r" b="b"/>
              <a:pathLst>
                <a:path w="7605" h="2047" extrusionOk="0">
                  <a:moveTo>
                    <a:pt x="225" y="0"/>
                  </a:moveTo>
                  <a:lnTo>
                    <a:pt x="180" y="15"/>
                  </a:lnTo>
                  <a:lnTo>
                    <a:pt x="135" y="45"/>
                  </a:lnTo>
                  <a:lnTo>
                    <a:pt x="90" y="75"/>
                  </a:lnTo>
                  <a:lnTo>
                    <a:pt x="60" y="120"/>
                  </a:lnTo>
                  <a:lnTo>
                    <a:pt x="30" y="164"/>
                  </a:lnTo>
                  <a:lnTo>
                    <a:pt x="16" y="224"/>
                  </a:lnTo>
                  <a:lnTo>
                    <a:pt x="1" y="269"/>
                  </a:lnTo>
                  <a:lnTo>
                    <a:pt x="1" y="1778"/>
                  </a:lnTo>
                  <a:lnTo>
                    <a:pt x="16" y="1823"/>
                  </a:lnTo>
                  <a:lnTo>
                    <a:pt x="30" y="1882"/>
                  </a:lnTo>
                  <a:lnTo>
                    <a:pt x="60" y="1927"/>
                  </a:lnTo>
                  <a:lnTo>
                    <a:pt x="90" y="1972"/>
                  </a:lnTo>
                  <a:lnTo>
                    <a:pt x="135" y="2002"/>
                  </a:lnTo>
                  <a:lnTo>
                    <a:pt x="180" y="2032"/>
                  </a:lnTo>
                  <a:lnTo>
                    <a:pt x="225" y="2047"/>
                  </a:lnTo>
                  <a:lnTo>
                    <a:pt x="7381" y="2047"/>
                  </a:lnTo>
                  <a:lnTo>
                    <a:pt x="7426" y="2032"/>
                  </a:lnTo>
                  <a:lnTo>
                    <a:pt x="7485" y="2002"/>
                  </a:lnTo>
                  <a:lnTo>
                    <a:pt x="7515" y="1972"/>
                  </a:lnTo>
                  <a:lnTo>
                    <a:pt x="7560" y="1927"/>
                  </a:lnTo>
                  <a:lnTo>
                    <a:pt x="7575" y="1882"/>
                  </a:lnTo>
                  <a:lnTo>
                    <a:pt x="7605" y="1823"/>
                  </a:lnTo>
                  <a:lnTo>
                    <a:pt x="7605" y="1778"/>
                  </a:lnTo>
                  <a:lnTo>
                    <a:pt x="7605" y="269"/>
                  </a:lnTo>
                  <a:lnTo>
                    <a:pt x="7605" y="224"/>
                  </a:lnTo>
                  <a:lnTo>
                    <a:pt x="7575" y="164"/>
                  </a:lnTo>
                  <a:lnTo>
                    <a:pt x="7560" y="120"/>
                  </a:lnTo>
                  <a:lnTo>
                    <a:pt x="7515" y="75"/>
                  </a:lnTo>
                  <a:lnTo>
                    <a:pt x="7485" y="45"/>
                  </a:lnTo>
                  <a:lnTo>
                    <a:pt x="7426" y="15"/>
                  </a:lnTo>
                  <a:lnTo>
                    <a:pt x="73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582;p33">
              <a:extLst>
                <a:ext uri="{FF2B5EF4-FFF2-40B4-BE49-F238E27FC236}">
                  <a16:creationId xmlns:a16="http://schemas.microsoft.com/office/drawing/2014/main" id="{8845207B-6296-34E5-04C0-48545170523E}"/>
                </a:ext>
              </a:extLst>
            </p:cNvPr>
            <p:cNvSpPr/>
            <p:nvPr/>
          </p:nvSpPr>
          <p:spPr>
            <a:xfrm>
              <a:off x="3714472" y="2722959"/>
              <a:ext cx="889672" cy="854789"/>
            </a:xfrm>
            <a:custGeom>
              <a:avLst/>
              <a:gdLst/>
              <a:ahLst/>
              <a:cxnLst/>
              <a:rect l="l" t="t" r="r" b="b"/>
              <a:pathLst>
                <a:path w="32390" h="31120" extrusionOk="0">
                  <a:moveTo>
                    <a:pt x="3437" y="0"/>
                  </a:moveTo>
                  <a:lnTo>
                    <a:pt x="3258" y="15"/>
                  </a:lnTo>
                  <a:lnTo>
                    <a:pt x="3078" y="30"/>
                  </a:lnTo>
                  <a:lnTo>
                    <a:pt x="2899" y="75"/>
                  </a:lnTo>
                  <a:lnTo>
                    <a:pt x="2720" y="105"/>
                  </a:lnTo>
                  <a:lnTo>
                    <a:pt x="2540" y="164"/>
                  </a:lnTo>
                  <a:lnTo>
                    <a:pt x="2212" y="284"/>
                  </a:lnTo>
                  <a:lnTo>
                    <a:pt x="1898" y="433"/>
                  </a:lnTo>
                  <a:lnTo>
                    <a:pt x="1599" y="613"/>
                  </a:lnTo>
                  <a:lnTo>
                    <a:pt x="1315" y="822"/>
                  </a:lnTo>
                  <a:lnTo>
                    <a:pt x="1061" y="1061"/>
                  </a:lnTo>
                  <a:lnTo>
                    <a:pt x="822" y="1315"/>
                  </a:lnTo>
                  <a:lnTo>
                    <a:pt x="613" y="1599"/>
                  </a:lnTo>
                  <a:lnTo>
                    <a:pt x="434" y="1897"/>
                  </a:lnTo>
                  <a:lnTo>
                    <a:pt x="285" y="2211"/>
                  </a:lnTo>
                  <a:lnTo>
                    <a:pt x="165" y="2540"/>
                  </a:lnTo>
                  <a:lnTo>
                    <a:pt x="105" y="2719"/>
                  </a:lnTo>
                  <a:lnTo>
                    <a:pt x="75" y="2898"/>
                  </a:lnTo>
                  <a:lnTo>
                    <a:pt x="31" y="3078"/>
                  </a:lnTo>
                  <a:lnTo>
                    <a:pt x="16" y="3257"/>
                  </a:lnTo>
                  <a:lnTo>
                    <a:pt x="1" y="3436"/>
                  </a:lnTo>
                  <a:lnTo>
                    <a:pt x="1" y="3630"/>
                  </a:lnTo>
                  <a:lnTo>
                    <a:pt x="1" y="27489"/>
                  </a:lnTo>
                  <a:lnTo>
                    <a:pt x="1" y="27683"/>
                  </a:lnTo>
                  <a:lnTo>
                    <a:pt x="16" y="27862"/>
                  </a:lnTo>
                  <a:lnTo>
                    <a:pt x="31" y="28042"/>
                  </a:lnTo>
                  <a:lnTo>
                    <a:pt x="75" y="28221"/>
                  </a:lnTo>
                  <a:lnTo>
                    <a:pt x="105" y="28400"/>
                  </a:lnTo>
                  <a:lnTo>
                    <a:pt x="165" y="28564"/>
                  </a:lnTo>
                  <a:lnTo>
                    <a:pt x="285" y="28908"/>
                  </a:lnTo>
                  <a:lnTo>
                    <a:pt x="434" y="29222"/>
                  </a:lnTo>
                  <a:lnTo>
                    <a:pt x="613" y="29521"/>
                  </a:lnTo>
                  <a:lnTo>
                    <a:pt x="822" y="29804"/>
                  </a:lnTo>
                  <a:lnTo>
                    <a:pt x="1061" y="30058"/>
                  </a:lnTo>
                  <a:lnTo>
                    <a:pt x="1315" y="30297"/>
                  </a:lnTo>
                  <a:lnTo>
                    <a:pt x="1599" y="30507"/>
                  </a:lnTo>
                  <a:lnTo>
                    <a:pt x="1898" y="30686"/>
                  </a:lnTo>
                  <a:lnTo>
                    <a:pt x="2212" y="30835"/>
                  </a:lnTo>
                  <a:lnTo>
                    <a:pt x="2540" y="30955"/>
                  </a:lnTo>
                  <a:lnTo>
                    <a:pt x="2720" y="31000"/>
                  </a:lnTo>
                  <a:lnTo>
                    <a:pt x="2899" y="31044"/>
                  </a:lnTo>
                  <a:lnTo>
                    <a:pt x="3078" y="31074"/>
                  </a:lnTo>
                  <a:lnTo>
                    <a:pt x="3258" y="31104"/>
                  </a:lnTo>
                  <a:lnTo>
                    <a:pt x="3437" y="31119"/>
                  </a:lnTo>
                  <a:lnTo>
                    <a:pt x="28939" y="31119"/>
                  </a:lnTo>
                  <a:lnTo>
                    <a:pt x="29118" y="31104"/>
                  </a:lnTo>
                  <a:lnTo>
                    <a:pt x="29312" y="31074"/>
                  </a:lnTo>
                  <a:lnTo>
                    <a:pt x="29491" y="31044"/>
                  </a:lnTo>
                  <a:lnTo>
                    <a:pt x="29656" y="31000"/>
                  </a:lnTo>
                  <a:lnTo>
                    <a:pt x="29835" y="30955"/>
                  </a:lnTo>
                  <a:lnTo>
                    <a:pt x="30164" y="30835"/>
                  </a:lnTo>
                  <a:lnTo>
                    <a:pt x="30477" y="30686"/>
                  </a:lnTo>
                  <a:lnTo>
                    <a:pt x="30776" y="30507"/>
                  </a:lnTo>
                  <a:lnTo>
                    <a:pt x="31060" y="30297"/>
                  </a:lnTo>
                  <a:lnTo>
                    <a:pt x="31314" y="30058"/>
                  </a:lnTo>
                  <a:lnTo>
                    <a:pt x="31553" y="29804"/>
                  </a:lnTo>
                  <a:lnTo>
                    <a:pt x="31762" y="29521"/>
                  </a:lnTo>
                  <a:lnTo>
                    <a:pt x="31942" y="29222"/>
                  </a:lnTo>
                  <a:lnTo>
                    <a:pt x="32106" y="28908"/>
                  </a:lnTo>
                  <a:lnTo>
                    <a:pt x="32225" y="28564"/>
                  </a:lnTo>
                  <a:lnTo>
                    <a:pt x="32270" y="28400"/>
                  </a:lnTo>
                  <a:lnTo>
                    <a:pt x="32315" y="28221"/>
                  </a:lnTo>
                  <a:lnTo>
                    <a:pt x="32345" y="28042"/>
                  </a:lnTo>
                  <a:lnTo>
                    <a:pt x="32360" y="27862"/>
                  </a:lnTo>
                  <a:lnTo>
                    <a:pt x="32375" y="27683"/>
                  </a:lnTo>
                  <a:lnTo>
                    <a:pt x="32390" y="27489"/>
                  </a:lnTo>
                  <a:lnTo>
                    <a:pt x="32390" y="3630"/>
                  </a:lnTo>
                  <a:lnTo>
                    <a:pt x="32375" y="3436"/>
                  </a:lnTo>
                  <a:lnTo>
                    <a:pt x="32360" y="3257"/>
                  </a:lnTo>
                  <a:lnTo>
                    <a:pt x="32345" y="3078"/>
                  </a:lnTo>
                  <a:lnTo>
                    <a:pt x="32315" y="2898"/>
                  </a:lnTo>
                  <a:lnTo>
                    <a:pt x="32270" y="2719"/>
                  </a:lnTo>
                  <a:lnTo>
                    <a:pt x="32225" y="2540"/>
                  </a:lnTo>
                  <a:lnTo>
                    <a:pt x="32106" y="2211"/>
                  </a:lnTo>
                  <a:lnTo>
                    <a:pt x="31942" y="1897"/>
                  </a:lnTo>
                  <a:lnTo>
                    <a:pt x="31762" y="1599"/>
                  </a:lnTo>
                  <a:lnTo>
                    <a:pt x="31553" y="1315"/>
                  </a:lnTo>
                  <a:lnTo>
                    <a:pt x="31314" y="1061"/>
                  </a:lnTo>
                  <a:lnTo>
                    <a:pt x="31060" y="822"/>
                  </a:lnTo>
                  <a:lnTo>
                    <a:pt x="30776" y="613"/>
                  </a:lnTo>
                  <a:lnTo>
                    <a:pt x="30477" y="433"/>
                  </a:lnTo>
                  <a:lnTo>
                    <a:pt x="30164" y="284"/>
                  </a:lnTo>
                  <a:lnTo>
                    <a:pt x="29835" y="164"/>
                  </a:lnTo>
                  <a:lnTo>
                    <a:pt x="29656" y="105"/>
                  </a:lnTo>
                  <a:lnTo>
                    <a:pt x="29491" y="75"/>
                  </a:lnTo>
                  <a:lnTo>
                    <a:pt x="29312" y="30"/>
                  </a:lnTo>
                  <a:lnTo>
                    <a:pt x="29118" y="15"/>
                  </a:lnTo>
                  <a:lnTo>
                    <a:pt x="289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583;p33">
              <a:extLst>
                <a:ext uri="{FF2B5EF4-FFF2-40B4-BE49-F238E27FC236}">
                  <a16:creationId xmlns:a16="http://schemas.microsoft.com/office/drawing/2014/main" id="{FAB45A79-2F52-61C1-1179-9C2B47FC9515}"/>
                </a:ext>
              </a:extLst>
            </p:cNvPr>
            <p:cNvSpPr/>
            <p:nvPr/>
          </p:nvSpPr>
          <p:spPr>
            <a:xfrm>
              <a:off x="4517515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18"/>
                  </a:lnTo>
                  <a:lnTo>
                    <a:pt x="45" y="838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2"/>
                  </a:lnTo>
                  <a:lnTo>
                    <a:pt x="1106" y="942"/>
                  </a:lnTo>
                  <a:lnTo>
                    <a:pt x="1166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584;p33">
              <a:extLst>
                <a:ext uri="{FF2B5EF4-FFF2-40B4-BE49-F238E27FC236}">
                  <a16:creationId xmlns:a16="http://schemas.microsoft.com/office/drawing/2014/main" id="{1A253589-7323-82C4-EBFF-01653BD052B2}"/>
                </a:ext>
              </a:extLst>
            </p:cNvPr>
            <p:cNvSpPr/>
            <p:nvPr/>
          </p:nvSpPr>
          <p:spPr>
            <a:xfrm>
              <a:off x="4517515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69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5" y="374"/>
                  </a:lnTo>
                  <a:lnTo>
                    <a:pt x="15" y="479"/>
                  </a:lnTo>
                  <a:lnTo>
                    <a:pt x="0" y="598"/>
                  </a:lnTo>
                  <a:lnTo>
                    <a:pt x="15" y="733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1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1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85;p33">
              <a:extLst>
                <a:ext uri="{FF2B5EF4-FFF2-40B4-BE49-F238E27FC236}">
                  <a16:creationId xmlns:a16="http://schemas.microsoft.com/office/drawing/2014/main" id="{58C3B12C-0AD1-1B5C-B39C-C129720299C1}"/>
                </a:ext>
              </a:extLst>
            </p:cNvPr>
            <p:cNvSpPr/>
            <p:nvPr/>
          </p:nvSpPr>
          <p:spPr>
            <a:xfrm>
              <a:off x="3768224" y="2778332"/>
              <a:ext cx="33263" cy="33291"/>
            </a:xfrm>
            <a:custGeom>
              <a:avLst/>
              <a:gdLst/>
              <a:ahLst/>
              <a:cxnLst/>
              <a:rect l="l" t="t" r="r" b="b"/>
              <a:pathLst>
                <a:path w="1211" h="1212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6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18"/>
                  </a:lnTo>
                  <a:lnTo>
                    <a:pt x="46" y="838"/>
                  </a:lnTo>
                  <a:lnTo>
                    <a:pt x="90" y="942"/>
                  </a:lnTo>
                  <a:lnTo>
                    <a:pt x="165" y="1032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2"/>
                  </a:lnTo>
                  <a:lnTo>
                    <a:pt x="1106" y="942"/>
                  </a:lnTo>
                  <a:lnTo>
                    <a:pt x="1151" y="838"/>
                  </a:lnTo>
                  <a:lnTo>
                    <a:pt x="1196" y="718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6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86;p33">
              <a:extLst>
                <a:ext uri="{FF2B5EF4-FFF2-40B4-BE49-F238E27FC236}">
                  <a16:creationId xmlns:a16="http://schemas.microsoft.com/office/drawing/2014/main" id="{CD7073C4-58E2-30B0-45C3-890A9DC1992C}"/>
                </a:ext>
              </a:extLst>
            </p:cNvPr>
            <p:cNvSpPr/>
            <p:nvPr/>
          </p:nvSpPr>
          <p:spPr>
            <a:xfrm>
              <a:off x="3768224" y="348617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598" y="1"/>
                  </a:moveTo>
                  <a:lnTo>
                    <a:pt x="479" y="16"/>
                  </a:lnTo>
                  <a:lnTo>
                    <a:pt x="359" y="45"/>
                  </a:lnTo>
                  <a:lnTo>
                    <a:pt x="255" y="105"/>
                  </a:lnTo>
                  <a:lnTo>
                    <a:pt x="165" y="180"/>
                  </a:lnTo>
                  <a:lnTo>
                    <a:pt x="90" y="270"/>
                  </a:lnTo>
                  <a:lnTo>
                    <a:pt x="46" y="374"/>
                  </a:lnTo>
                  <a:lnTo>
                    <a:pt x="1" y="479"/>
                  </a:lnTo>
                  <a:lnTo>
                    <a:pt x="1" y="598"/>
                  </a:lnTo>
                  <a:lnTo>
                    <a:pt x="1" y="733"/>
                  </a:lnTo>
                  <a:lnTo>
                    <a:pt x="46" y="837"/>
                  </a:lnTo>
                  <a:lnTo>
                    <a:pt x="90" y="942"/>
                  </a:lnTo>
                  <a:lnTo>
                    <a:pt x="165" y="1031"/>
                  </a:lnTo>
                  <a:lnTo>
                    <a:pt x="255" y="1106"/>
                  </a:lnTo>
                  <a:lnTo>
                    <a:pt x="359" y="1166"/>
                  </a:lnTo>
                  <a:lnTo>
                    <a:pt x="479" y="1196"/>
                  </a:lnTo>
                  <a:lnTo>
                    <a:pt x="598" y="1211"/>
                  </a:lnTo>
                  <a:lnTo>
                    <a:pt x="718" y="1196"/>
                  </a:lnTo>
                  <a:lnTo>
                    <a:pt x="837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51" y="837"/>
                  </a:lnTo>
                  <a:lnTo>
                    <a:pt x="1196" y="733"/>
                  </a:lnTo>
                  <a:lnTo>
                    <a:pt x="1211" y="598"/>
                  </a:lnTo>
                  <a:lnTo>
                    <a:pt x="1196" y="479"/>
                  </a:lnTo>
                  <a:lnTo>
                    <a:pt x="1151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37" y="45"/>
                  </a:lnTo>
                  <a:lnTo>
                    <a:pt x="718" y="16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87;p33">
              <a:extLst>
                <a:ext uri="{FF2B5EF4-FFF2-40B4-BE49-F238E27FC236}">
                  <a16:creationId xmlns:a16="http://schemas.microsoft.com/office/drawing/2014/main" id="{3F2ACAD0-601B-7C3D-6BB5-B982BEE60EE4}"/>
                </a:ext>
              </a:extLst>
            </p:cNvPr>
            <p:cNvSpPr/>
            <p:nvPr/>
          </p:nvSpPr>
          <p:spPr>
            <a:xfrm>
              <a:off x="3832249" y="2972850"/>
              <a:ext cx="675041" cy="359083"/>
            </a:xfrm>
            <a:custGeom>
              <a:avLst/>
              <a:gdLst/>
              <a:ahLst/>
              <a:cxnLst/>
              <a:rect l="l" t="t" r="r" b="b"/>
              <a:pathLst>
                <a:path w="24576" h="13073" extrusionOk="0">
                  <a:moveTo>
                    <a:pt x="2032" y="0"/>
                  </a:moveTo>
                  <a:lnTo>
                    <a:pt x="1823" y="15"/>
                  </a:lnTo>
                  <a:lnTo>
                    <a:pt x="1629" y="45"/>
                  </a:lnTo>
                  <a:lnTo>
                    <a:pt x="1420" y="90"/>
                  </a:lnTo>
                  <a:lnTo>
                    <a:pt x="1240" y="165"/>
                  </a:lnTo>
                  <a:lnTo>
                    <a:pt x="1061" y="239"/>
                  </a:lnTo>
                  <a:lnTo>
                    <a:pt x="897" y="344"/>
                  </a:lnTo>
                  <a:lnTo>
                    <a:pt x="732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50" y="1240"/>
                  </a:lnTo>
                  <a:lnTo>
                    <a:pt x="90" y="1434"/>
                  </a:lnTo>
                  <a:lnTo>
                    <a:pt x="45" y="1629"/>
                  </a:lnTo>
                  <a:lnTo>
                    <a:pt x="0" y="1823"/>
                  </a:lnTo>
                  <a:lnTo>
                    <a:pt x="0" y="2032"/>
                  </a:lnTo>
                  <a:lnTo>
                    <a:pt x="0" y="11041"/>
                  </a:lnTo>
                  <a:lnTo>
                    <a:pt x="0" y="11250"/>
                  </a:lnTo>
                  <a:lnTo>
                    <a:pt x="45" y="11444"/>
                  </a:lnTo>
                  <a:lnTo>
                    <a:pt x="90" y="11638"/>
                  </a:lnTo>
                  <a:lnTo>
                    <a:pt x="150" y="11832"/>
                  </a:lnTo>
                  <a:lnTo>
                    <a:pt x="239" y="12012"/>
                  </a:lnTo>
                  <a:lnTo>
                    <a:pt x="344" y="12176"/>
                  </a:lnTo>
                  <a:lnTo>
                    <a:pt x="463" y="12325"/>
                  </a:lnTo>
                  <a:lnTo>
                    <a:pt x="598" y="12475"/>
                  </a:lnTo>
                  <a:lnTo>
                    <a:pt x="732" y="12609"/>
                  </a:lnTo>
                  <a:lnTo>
                    <a:pt x="897" y="12729"/>
                  </a:lnTo>
                  <a:lnTo>
                    <a:pt x="1061" y="12833"/>
                  </a:lnTo>
                  <a:lnTo>
                    <a:pt x="1240" y="12908"/>
                  </a:lnTo>
                  <a:lnTo>
                    <a:pt x="1420" y="12983"/>
                  </a:lnTo>
                  <a:lnTo>
                    <a:pt x="1629" y="13028"/>
                  </a:lnTo>
                  <a:lnTo>
                    <a:pt x="1823" y="13057"/>
                  </a:lnTo>
                  <a:lnTo>
                    <a:pt x="2032" y="13072"/>
                  </a:lnTo>
                  <a:lnTo>
                    <a:pt x="22544" y="13072"/>
                  </a:lnTo>
                  <a:lnTo>
                    <a:pt x="22753" y="13057"/>
                  </a:lnTo>
                  <a:lnTo>
                    <a:pt x="22948" y="13028"/>
                  </a:lnTo>
                  <a:lnTo>
                    <a:pt x="23142" y="12983"/>
                  </a:lnTo>
                  <a:lnTo>
                    <a:pt x="23336" y="12908"/>
                  </a:lnTo>
                  <a:lnTo>
                    <a:pt x="23515" y="12833"/>
                  </a:lnTo>
                  <a:lnTo>
                    <a:pt x="23680" y="12729"/>
                  </a:lnTo>
                  <a:lnTo>
                    <a:pt x="23829" y="12609"/>
                  </a:lnTo>
                  <a:lnTo>
                    <a:pt x="23978" y="12475"/>
                  </a:lnTo>
                  <a:lnTo>
                    <a:pt x="24113" y="12325"/>
                  </a:lnTo>
                  <a:lnTo>
                    <a:pt x="24232" y="12176"/>
                  </a:lnTo>
                  <a:lnTo>
                    <a:pt x="24322" y="12012"/>
                  </a:lnTo>
                  <a:lnTo>
                    <a:pt x="24412" y="11832"/>
                  </a:lnTo>
                  <a:lnTo>
                    <a:pt x="24486" y="11638"/>
                  </a:lnTo>
                  <a:lnTo>
                    <a:pt x="24531" y="11444"/>
                  </a:lnTo>
                  <a:lnTo>
                    <a:pt x="24561" y="11250"/>
                  </a:lnTo>
                  <a:lnTo>
                    <a:pt x="24576" y="11041"/>
                  </a:lnTo>
                  <a:lnTo>
                    <a:pt x="24576" y="2032"/>
                  </a:lnTo>
                  <a:lnTo>
                    <a:pt x="24561" y="1823"/>
                  </a:lnTo>
                  <a:lnTo>
                    <a:pt x="24531" y="1629"/>
                  </a:lnTo>
                  <a:lnTo>
                    <a:pt x="24486" y="1434"/>
                  </a:lnTo>
                  <a:lnTo>
                    <a:pt x="24412" y="1240"/>
                  </a:lnTo>
                  <a:lnTo>
                    <a:pt x="24322" y="1061"/>
                  </a:lnTo>
                  <a:lnTo>
                    <a:pt x="24232" y="897"/>
                  </a:lnTo>
                  <a:lnTo>
                    <a:pt x="24113" y="747"/>
                  </a:lnTo>
                  <a:lnTo>
                    <a:pt x="23978" y="598"/>
                  </a:lnTo>
                  <a:lnTo>
                    <a:pt x="23829" y="463"/>
                  </a:lnTo>
                  <a:lnTo>
                    <a:pt x="23680" y="344"/>
                  </a:lnTo>
                  <a:lnTo>
                    <a:pt x="23515" y="239"/>
                  </a:lnTo>
                  <a:lnTo>
                    <a:pt x="23336" y="165"/>
                  </a:lnTo>
                  <a:lnTo>
                    <a:pt x="23142" y="90"/>
                  </a:lnTo>
                  <a:lnTo>
                    <a:pt x="22948" y="45"/>
                  </a:lnTo>
                  <a:lnTo>
                    <a:pt x="22753" y="15"/>
                  </a:lnTo>
                  <a:lnTo>
                    <a:pt x="225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88;p33">
              <a:extLst>
                <a:ext uri="{FF2B5EF4-FFF2-40B4-BE49-F238E27FC236}">
                  <a16:creationId xmlns:a16="http://schemas.microsoft.com/office/drawing/2014/main" id="{9A8866E8-C9CD-37AA-7D51-FE8B9B1F6183}"/>
                </a:ext>
              </a:extLst>
            </p:cNvPr>
            <p:cNvSpPr/>
            <p:nvPr/>
          </p:nvSpPr>
          <p:spPr>
            <a:xfrm>
              <a:off x="3889270" y="2999932"/>
              <a:ext cx="560996" cy="79216"/>
            </a:xfrm>
            <a:custGeom>
              <a:avLst/>
              <a:gdLst/>
              <a:ahLst/>
              <a:cxnLst/>
              <a:rect l="l" t="t" r="r" b="b"/>
              <a:pathLst>
                <a:path w="20424" h="2884" extrusionOk="0">
                  <a:moveTo>
                    <a:pt x="255" y="0"/>
                  </a:moveTo>
                  <a:lnTo>
                    <a:pt x="195" y="15"/>
                  </a:lnTo>
                  <a:lnTo>
                    <a:pt x="135" y="45"/>
                  </a:lnTo>
                  <a:lnTo>
                    <a:pt x="91" y="90"/>
                  </a:lnTo>
                  <a:lnTo>
                    <a:pt x="46" y="135"/>
                  </a:lnTo>
                  <a:lnTo>
                    <a:pt x="31" y="194"/>
                  </a:lnTo>
                  <a:lnTo>
                    <a:pt x="1" y="254"/>
                  </a:lnTo>
                  <a:lnTo>
                    <a:pt x="1" y="314"/>
                  </a:lnTo>
                  <a:lnTo>
                    <a:pt x="1" y="2570"/>
                  </a:lnTo>
                  <a:lnTo>
                    <a:pt x="1" y="2630"/>
                  </a:lnTo>
                  <a:lnTo>
                    <a:pt x="31" y="2689"/>
                  </a:lnTo>
                  <a:lnTo>
                    <a:pt x="46" y="2749"/>
                  </a:lnTo>
                  <a:lnTo>
                    <a:pt x="91" y="2794"/>
                  </a:lnTo>
                  <a:lnTo>
                    <a:pt x="135" y="2839"/>
                  </a:lnTo>
                  <a:lnTo>
                    <a:pt x="195" y="2869"/>
                  </a:lnTo>
                  <a:lnTo>
                    <a:pt x="255" y="2884"/>
                  </a:lnTo>
                  <a:lnTo>
                    <a:pt x="20169" y="2884"/>
                  </a:lnTo>
                  <a:lnTo>
                    <a:pt x="20229" y="2869"/>
                  </a:lnTo>
                  <a:lnTo>
                    <a:pt x="20289" y="2839"/>
                  </a:lnTo>
                  <a:lnTo>
                    <a:pt x="20334" y="2794"/>
                  </a:lnTo>
                  <a:lnTo>
                    <a:pt x="20364" y="2749"/>
                  </a:lnTo>
                  <a:lnTo>
                    <a:pt x="20394" y="2689"/>
                  </a:lnTo>
                  <a:lnTo>
                    <a:pt x="20408" y="2630"/>
                  </a:lnTo>
                  <a:lnTo>
                    <a:pt x="20423" y="2570"/>
                  </a:lnTo>
                  <a:lnTo>
                    <a:pt x="20423" y="314"/>
                  </a:lnTo>
                  <a:lnTo>
                    <a:pt x="20408" y="254"/>
                  </a:lnTo>
                  <a:lnTo>
                    <a:pt x="20394" y="194"/>
                  </a:lnTo>
                  <a:lnTo>
                    <a:pt x="20364" y="135"/>
                  </a:lnTo>
                  <a:lnTo>
                    <a:pt x="20334" y="90"/>
                  </a:lnTo>
                  <a:lnTo>
                    <a:pt x="20289" y="45"/>
                  </a:lnTo>
                  <a:lnTo>
                    <a:pt x="20229" y="15"/>
                  </a:lnTo>
                  <a:lnTo>
                    <a:pt x="20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89;p33">
              <a:extLst>
                <a:ext uri="{FF2B5EF4-FFF2-40B4-BE49-F238E27FC236}">
                  <a16:creationId xmlns:a16="http://schemas.microsoft.com/office/drawing/2014/main" id="{8C9CECAB-BDA2-BCDE-A0F0-21DA27441349}"/>
                </a:ext>
              </a:extLst>
            </p:cNvPr>
            <p:cNvSpPr/>
            <p:nvPr/>
          </p:nvSpPr>
          <p:spPr>
            <a:xfrm>
              <a:off x="3910199" y="3026602"/>
              <a:ext cx="519960" cy="25874"/>
            </a:xfrm>
            <a:custGeom>
              <a:avLst/>
              <a:gdLst/>
              <a:ahLst/>
              <a:cxnLst/>
              <a:rect l="l" t="t" r="r" b="b"/>
              <a:pathLst>
                <a:path w="18930" h="942" extrusionOk="0">
                  <a:moveTo>
                    <a:pt x="2361" y="0"/>
                  </a:moveTo>
                  <a:lnTo>
                    <a:pt x="2257" y="15"/>
                  </a:lnTo>
                  <a:lnTo>
                    <a:pt x="2152" y="30"/>
                  </a:lnTo>
                  <a:lnTo>
                    <a:pt x="2063" y="60"/>
                  </a:lnTo>
                  <a:lnTo>
                    <a:pt x="1973" y="105"/>
                  </a:lnTo>
                  <a:lnTo>
                    <a:pt x="1883" y="150"/>
                  </a:lnTo>
                  <a:lnTo>
                    <a:pt x="1794" y="209"/>
                  </a:lnTo>
                  <a:lnTo>
                    <a:pt x="1734" y="284"/>
                  </a:lnTo>
                  <a:lnTo>
                    <a:pt x="1659" y="374"/>
                  </a:lnTo>
                  <a:lnTo>
                    <a:pt x="1584" y="463"/>
                  </a:lnTo>
                  <a:lnTo>
                    <a:pt x="1495" y="523"/>
                  </a:lnTo>
                  <a:lnTo>
                    <a:pt x="1390" y="568"/>
                  </a:lnTo>
                  <a:lnTo>
                    <a:pt x="1271" y="583"/>
                  </a:lnTo>
                  <a:lnTo>
                    <a:pt x="1151" y="568"/>
                  </a:lnTo>
                  <a:lnTo>
                    <a:pt x="1047" y="523"/>
                  </a:lnTo>
                  <a:lnTo>
                    <a:pt x="942" y="463"/>
                  </a:lnTo>
                  <a:lnTo>
                    <a:pt x="867" y="374"/>
                  </a:lnTo>
                  <a:lnTo>
                    <a:pt x="837" y="344"/>
                  </a:lnTo>
                  <a:lnTo>
                    <a:pt x="808" y="314"/>
                  </a:lnTo>
                  <a:lnTo>
                    <a:pt x="763" y="299"/>
                  </a:lnTo>
                  <a:lnTo>
                    <a:pt x="180" y="299"/>
                  </a:lnTo>
                  <a:lnTo>
                    <a:pt x="105" y="314"/>
                  </a:lnTo>
                  <a:lnTo>
                    <a:pt x="46" y="344"/>
                  </a:lnTo>
                  <a:lnTo>
                    <a:pt x="16" y="404"/>
                  </a:lnTo>
                  <a:lnTo>
                    <a:pt x="1" y="478"/>
                  </a:lnTo>
                  <a:lnTo>
                    <a:pt x="16" y="538"/>
                  </a:lnTo>
                  <a:lnTo>
                    <a:pt x="46" y="598"/>
                  </a:lnTo>
                  <a:lnTo>
                    <a:pt x="105" y="643"/>
                  </a:lnTo>
                  <a:lnTo>
                    <a:pt x="180" y="658"/>
                  </a:lnTo>
                  <a:lnTo>
                    <a:pt x="628" y="658"/>
                  </a:lnTo>
                  <a:lnTo>
                    <a:pt x="703" y="717"/>
                  </a:lnTo>
                  <a:lnTo>
                    <a:pt x="763" y="777"/>
                  </a:lnTo>
                  <a:lnTo>
                    <a:pt x="837" y="822"/>
                  </a:lnTo>
                  <a:lnTo>
                    <a:pt x="912" y="867"/>
                  </a:lnTo>
                  <a:lnTo>
                    <a:pt x="1002" y="897"/>
                  </a:lnTo>
                  <a:lnTo>
                    <a:pt x="1091" y="927"/>
                  </a:lnTo>
                  <a:lnTo>
                    <a:pt x="1181" y="942"/>
                  </a:lnTo>
                  <a:lnTo>
                    <a:pt x="1271" y="942"/>
                  </a:lnTo>
                  <a:lnTo>
                    <a:pt x="1375" y="927"/>
                  </a:lnTo>
                  <a:lnTo>
                    <a:pt x="1465" y="912"/>
                  </a:lnTo>
                  <a:lnTo>
                    <a:pt x="1570" y="882"/>
                  </a:lnTo>
                  <a:lnTo>
                    <a:pt x="1659" y="837"/>
                  </a:lnTo>
                  <a:lnTo>
                    <a:pt x="1749" y="792"/>
                  </a:lnTo>
                  <a:lnTo>
                    <a:pt x="1823" y="732"/>
                  </a:lnTo>
                  <a:lnTo>
                    <a:pt x="1898" y="658"/>
                  </a:lnTo>
                  <a:lnTo>
                    <a:pt x="1958" y="568"/>
                  </a:lnTo>
                  <a:lnTo>
                    <a:pt x="2033" y="478"/>
                  </a:lnTo>
                  <a:lnTo>
                    <a:pt x="2137" y="419"/>
                  </a:lnTo>
                  <a:lnTo>
                    <a:pt x="2242" y="374"/>
                  </a:lnTo>
                  <a:lnTo>
                    <a:pt x="2361" y="359"/>
                  </a:lnTo>
                  <a:lnTo>
                    <a:pt x="2481" y="374"/>
                  </a:lnTo>
                  <a:lnTo>
                    <a:pt x="2585" y="419"/>
                  </a:lnTo>
                  <a:lnTo>
                    <a:pt x="2675" y="478"/>
                  </a:lnTo>
                  <a:lnTo>
                    <a:pt x="2765" y="568"/>
                  </a:lnTo>
                  <a:lnTo>
                    <a:pt x="2824" y="658"/>
                  </a:lnTo>
                  <a:lnTo>
                    <a:pt x="2899" y="732"/>
                  </a:lnTo>
                  <a:lnTo>
                    <a:pt x="2974" y="792"/>
                  </a:lnTo>
                  <a:lnTo>
                    <a:pt x="3063" y="837"/>
                  </a:lnTo>
                  <a:lnTo>
                    <a:pt x="3153" y="882"/>
                  </a:lnTo>
                  <a:lnTo>
                    <a:pt x="3243" y="912"/>
                  </a:lnTo>
                  <a:lnTo>
                    <a:pt x="3347" y="927"/>
                  </a:lnTo>
                  <a:lnTo>
                    <a:pt x="3452" y="942"/>
                  </a:lnTo>
                  <a:lnTo>
                    <a:pt x="3556" y="927"/>
                  </a:lnTo>
                  <a:lnTo>
                    <a:pt x="3661" y="912"/>
                  </a:lnTo>
                  <a:lnTo>
                    <a:pt x="3751" y="882"/>
                  </a:lnTo>
                  <a:lnTo>
                    <a:pt x="3840" y="837"/>
                  </a:lnTo>
                  <a:lnTo>
                    <a:pt x="3930" y="792"/>
                  </a:lnTo>
                  <a:lnTo>
                    <a:pt x="4005" y="732"/>
                  </a:lnTo>
                  <a:lnTo>
                    <a:pt x="4079" y="658"/>
                  </a:lnTo>
                  <a:lnTo>
                    <a:pt x="4154" y="568"/>
                  </a:lnTo>
                  <a:lnTo>
                    <a:pt x="4229" y="478"/>
                  </a:lnTo>
                  <a:lnTo>
                    <a:pt x="4318" y="419"/>
                  </a:lnTo>
                  <a:lnTo>
                    <a:pt x="4423" y="374"/>
                  </a:lnTo>
                  <a:lnTo>
                    <a:pt x="4543" y="359"/>
                  </a:lnTo>
                  <a:lnTo>
                    <a:pt x="4662" y="374"/>
                  </a:lnTo>
                  <a:lnTo>
                    <a:pt x="4767" y="419"/>
                  </a:lnTo>
                  <a:lnTo>
                    <a:pt x="4871" y="478"/>
                  </a:lnTo>
                  <a:lnTo>
                    <a:pt x="4946" y="568"/>
                  </a:lnTo>
                  <a:lnTo>
                    <a:pt x="5006" y="658"/>
                  </a:lnTo>
                  <a:lnTo>
                    <a:pt x="5080" y="732"/>
                  </a:lnTo>
                  <a:lnTo>
                    <a:pt x="5155" y="792"/>
                  </a:lnTo>
                  <a:lnTo>
                    <a:pt x="5245" y="837"/>
                  </a:lnTo>
                  <a:lnTo>
                    <a:pt x="5334" y="882"/>
                  </a:lnTo>
                  <a:lnTo>
                    <a:pt x="5439" y="912"/>
                  </a:lnTo>
                  <a:lnTo>
                    <a:pt x="5529" y="927"/>
                  </a:lnTo>
                  <a:lnTo>
                    <a:pt x="5633" y="942"/>
                  </a:lnTo>
                  <a:lnTo>
                    <a:pt x="5738" y="927"/>
                  </a:lnTo>
                  <a:lnTo>
                    <a:pt x="5842" y="912"/>
                  </a:lnTo>
                  <a:lnTo>
                    <a:pt x="5932" y="882"/>
                  </a:lnTo>
                  <a:lnTo>
                    <a:pt x="6036" y="837"/>
                  </a:lnTo>
                  <a:lnTo>
                    <a:pt x="6111" y="792"/>
                  </a:lnTo>
                  <a:lnTo>
                    <a:pt x="6201" y="732"/>
                  </a:lnTo>
                  <a:lnTo>
                    <a:pt x="6261" y="658"/>
                  </a:lnTo>
                  <a:lnTo>
                    <a:pt x="6335" y="568"/>
                  </a:lnTo>
                  <a:lnTo>
                    <a:pt x="6410" y="478"/>
                  </a:lnTo>
                  <a:lnTo>
                    <a:pt x="6500" y="419"/>
                  </a:lnTo>
                  <a:lnTo>
                    <a:pt x="6619" y="389"/>
                  </a:lnTo>
                  <a:lnTo>
                    <a:pt x="6724" y="374"/>
                  </a:lnTo>
                  <a:lnTo>
                    <a:pt x="6843" y="389"/>
                  </a:lnTo>
                  <a:lnTo>
                    <a:pt x="6948" y="419"/>
                  </a:lnTo>
                  <a:lnTo>
                    <a:pt x="7052" y="478"/>
                  </a:lnTo>
                  <a:lnTo>
                    <a:pt x="7127" y="568"/>
                  </a:lnTo>
                  <a:lnTo>
                    <a:pt x="7187" y="658"/>
                  </a:lnTo>
                  <a:lnTo>
                    <a:pt x="7262" y="732"/>
                  </a:lnTo>
                  <a:lnTo>
                    <a:pt x="7336" y="792"/>
                  </a:lnTo>
                  <a:lnTo>
                    <a:pt x="7426" y="837"/>
                  </a:lnTo>
                  <a:lnTo>
                    <a:pt x="7515" y="882"/>
                  </a:lnTo>
                  <a:lnTo>
                    <a:pt x="7620" y="912"/>
                  </a:lnTo>
                  <a:lnTo>
                    <a:pt x="7725" y="927"/>
                  </a:lnTo>
                  <a:lnTo>
                    <a:pt x="7814" y="942"/>
                  </a:lnTo>
                  <a:lnTo>
                    <a:pt x="7829" y="942"/>
                  </a:lnTo>
                  <a:lnTo>
                    <a:pt x="7919" y="927"/>
                  </a:lnTo>
                  <a:lnTo>
                    <a:pt x="8023" y="912"/>
                  </a:lnTo>
                  <a:lnTo>
                    <a:pt x="8128" y="882"/>
                  </a:lnTo>
                  <a:lnTo>
                    <a:pt x="8218" y="837"/>
                  </a:lnTo>
                  <a:lnTo>
                    <a:pt x="8307" y="792"/>
                  </a:lnTo>
                  <a:lnTo>
                    <a:pt x="8382" y="732"/>
                  </a:lnTo>
                  <a:lnTo>
                    <a:pt x="8457" y="658"/>
                  </a:lnTo>
                  <a:lnTo>
                    <a:pt x="8516" y="568"/>
                  </a:lnTo>
                  <a:lnTo>
                    <a:pt x="8591" y="478"/>
                  </a:lnTo>
                  <a:lnTo>
                    <a:pt x="8696" y="419"/>
                  </a:lnTo>
                  <a:lnTo>
                    <a:pt x="8800" y="389"/>
                  </a:lnTo>
                  <a:lnTo>
                    <a:pt x="8920" y="374"/>
                  </a:lnTo>
                  <a:lnTo>
                    <a:pt x="9024" y="389"/>
                  </a:lnTo>
                  <a:lnTo>
                    <a:pt x="9144" y="419"/>
                  </a:lnTo>
                  <a:lnTo>
                    <a:pt x="9234" y="478"/>
                  </a:lnTo>
                  <a:lnTo>
                    <a:pt x="9308" y="568"/>
                  </a:lnTo>
                  <a:lnTo>
                    <a:pt x="9383" y="658"/>
                  </a:lnTo>
                  <a:lnTo>
                    <a:pt x="9443" y="732"/>
                  </a:lnTo>
                  <a:lnTo>
                    <a:pt x="9532" y="792"/>
                  </a:lnTo>
                  <a:lnTo>
                    <a:pt x="9607" y="837"/>
                  </a:lnTo>
                  <a:lnTo>
                    <a:pt x="9712" y="882"/>
                  </a:lnTo>
                  <a:lnTo>
                    <a:pt x="9801" y="912"/>
                  </a:lnTo>
                  <a:lnTo>
                    <a:pt x="9906" y="927"/>
                  </a:lnTo>
                  <a:lnTo>
                    <a:pt x="10010" y="942"/>
                  </a:lnTo>
                  <a:lnTo>
                    <a:pt x="10115" y="927"/>
                  </a:lnTo>
                  <a:lnTo>
                    <a:pt x="10205" y="912"/>
                  </a:lnTo>
                  <a:lnTo>
                    <a:pt x="10309" y="882"/>
                  </a:lnTo>
                  <a:lnTo>
                    <a:pt x="10399" y="837"/>
                  </a:lnTo>
                  <a:lnTo>
                    <a:pt x="10488" y="792"/>
                  </a:lnTo>
                  <a:lnTo>
                    <a:pt x="10563" y="732"/>
                  </a:lnTo>
                  <a:lnTo>
                    <a:pt x="10638" y="658"/>
                  </a:lnTo>
                  <a:lnTo>
                    <a:pt x="10698" y="568"/>
                  </a:lnTo>
                  <a:lnTo>
                    <a:pt x="10787" y="478"/>
                  </a:lnTo>
                  <a:lnTo>
                    <a:pt x="10877" y="419"/>
                  </a:lnTo>
                  <a:lnTo>
                    <a:pt x="10981" y="389"/>
                  </a:lnTo>
                  <a:lnTo>
                    <a:pt x="11101" y="374"/>
                  </a:lnTo>
                  <a:lnTo>
                    <a:pt x="11221" y="389"/>
                  </a:lnTo>
                  <a:lnTo>
                    <a:pt x="11325" y="419"/>
                  </a:lnTo>
                  <a:lnTo>
                    <a:pt x="11415" y="478"/>
                  </a:lnTo>
                  <a:lnTo>
                    <a:pt x="11504" y="568"/>
                  </a:lnTo>
                  <a:lnTo>
                    <a:pt x="11564" y="658"/>
                  </a:lnTo>
                  <a:lnTo>
                    <a:pt x="11639" y="732"/>
                  </a:lnTo>
                  <a:lnTo>
                    <a:pt x="11714" y="792"/>
                  </a:lnTo>
                  <a:lnTo>
                    <a:pt x="11803" y="837"/>
                  </a:lnTo>
                  <a:lnTo>
                    <a:pt x="11893" y="882"/>
                  </a:lnTo>
                  <a:lnTo>
                    <a:pt x="11982" y="912"/>
                  </a:lnTo>
                  <a:lnTo>
                    <a:pt x="12087" y="927"/>
                  </a:lnTo>
                  <a:lnTo>
                    <a:pt x="12192" y="942"/>
                  </a:lnTo>
                  <a:lnTo>
                    <a:pt x="12296" y="927"/>
                  </a:lnTo>
                  <a:lnTo>
                    <a:pt x="12401" y="912"/>
                  </a:lnTo>
                  <a:lnTo>
                    <a:pt x="12490" y="882"/>
                  </a:lnTo>
                  <a:lnTo>
                    <a:pt x="12580" y="837"/>
                  </a:lnTo>
                  <a:lnTo>
                    <a:pt x="12670" y="792"/>
                  </a:lnTo>
                  <a:lnTo>
                    <a:pt x="12744" y="732"/>
                  </a:lnTo>
                  <a:lnTo>
                    <a:pt x="12819" y="658"/>
                  </a:lnTo>
                  <a:lnTo>
                    <a:pt x="12894" y="568"/>
                  </a:lnTo>
                  <a:lnTo>
                    <a:pt x="12968" y="478"/>
                  </a:lnTo>
                  <a:lnTo>
                    <a:pt x="13058" y="419"/>
                  </a:lnTo>
                  <a:lnTo>
                    <a:pt x="13163" y="389"/>
                  </a:lnTo>
                  <a:lnTo>
                    <a:pt x="13282" y="374"/>
                  </a:lnTo>
                  <a:lnTo>
                    <a:pt x="13402" y="389"/>
                  </a:lnTo>
                  <a:lnTo>
                    <a:pt x="13506" y="419"/>
                  </a:lnTo>
                  <a:lnTo>
                    <a:pt x="13596" y="478"/>
                  </a:lnTo>
                  <a:lnTo>
                    <a:pt x="13686" y="568"/>
                  </a:lnTo>
                  <a:lnTo>
                    <a:pt x="13745" y="658"/>
                  </a:lnTo>
                  <a:lnTo>
                    <a:pt x="13820" y="732"/>
                  </a:lnTo>
                  <a:lnTo>
                    <a:pt x="13895" y="792"/>
                  </a:lnTo>
                  <a:lnTo>
                    <a:pt x="13984" y="837"/>
                  </a:lnTo>
                  <a:lnTo>
                    <a:pt x="14074" y="882"/>
                  </a:lnTo>
                  <a:lnTo>
                    <a:pt x="14179" y="912"/>
                  </a:lnTo>
                  <a:lnTo>
                    <a:pt x="14268" y="927"/>
                  </a:lnTo>
                  <a:lnTo>
                    <a:pt x="14373" y="942"/>
                  </a:lnTo>
                  <a:lnTo>
                    <a:pt x="14477" y="927"/>
                  </a:lnTo>
                  <a:lnTo>
                    <a:pt x="14582" y="912"/>
                  </a:lnTo>
                  <a:lnTo>
                    <a:pt x="14672" y="882"/>
                  </a:lnTo>
                  <a:lnTo>
                    <a:pt x="14776" y="837"/>
                  </a:lnTo>
                  <a:lnTo>
                    <a:pt x="14851" y="792"/>
                  </a:lnTo>
                  <a:lnTo>
                    <a:pt x="14940" y="732"/>
                  </a:lnTo>
                  <a:lnTo>
                    <a:pt x="15015" y="658"/>
                  </a:lnTo>
                  <a:lnTo>
                    <a:pt x="15075" y="568"/>
                  </a:lnTo>
                  <a:lnTo>
                    <a:pt x="15150" y="478"/>
                  </a:lnTo>
                  <a:lnTo>
                    <a:pt x="15239" y="419"/>
                  </a:lnTo>
                  <a:lnTo>
                    <a:pt x="15359" y="389"/>
                  </a:lnTo>
                  <a:lnTo>
                    <a:pt x="15463" y="374"/>
                  </a:lnTo>
                  <a:lnTo>
                    <a:pt x="15583" y="389"/>
                  </a:lnTo>
                  <a:lnTo>
                    <a:pt x="15687" y="419"/>
                  </a:lnTo>
                  <a:lnTo>
                    <a:pt x="15792" y="478"/>
                  </a:lnTo>
                  <a:lnTo>
                    <a:pt x="15867" y="568"/>
                  </a:lnTo>
                  <a:lnTo>
                    <a:pt x="15926" y="658"/>
                  </a:lnTo>
                  <a:lnTo>
                    <a:pt x="16001" y="732"/>
                  </a:lnTo>
                  <a:lnTo>
                    <a:pt x="16076" y="792"/>
                  </a:lnTo>
                  <a:lnTo>
                    <a:pt x="16166" y="837"/>
                  </a:lnTo>
                  <a:lnTo>
                    <a:pt x="16255" y="882"/>
                  </a:lnTo>
                  <a:lnTo>
                    <a:pt x="16360" y="912"/>
                  </a:lnTo>
                  <a:lnTo>
                    <a:pt x="16464" y="942"/>
                  </a:lnTo>
                  <a:lnTo>
                    <a:pt x="16659" y="942"/>
                  </a:lnTo>
                  <a:lnTo>
                    <a:pt x="16763" y="912"/>
                  </a:lnTo>
                  <a:lnTo>
                    <a:pt x="16868" y="882"/>
                  </a:lnTo>
                  <a:lnTo>
                    <a:pt x="16957" y="837"/>
                  </a:lnTo>
                  <a:lnTo>
                    <a:pt x="17047" y="792"/>
                  </a:lnTo>
                  <a:lnTo>
                    <a:pt x="17122" y="732"/>
                  </a:lnTo>
                  <a:lnTo>
                    <a:pt x="17196" y="658"/>
                  </a:lnTo>
                  <a:lnTo>
                    <a:pt x="17256" y="568"/>
                  </a:lnTo>
                  <a:lnTo>
                    <a:pt x="17331" y="478"/>
                  </a:lnTo>
                  <a:lnTo>
                    <a:pt x="17435" y="419"/>
                  </a:lnTo>
                  <a:lnTo>
                    <a:pt x="17540" y="374"/>
                  </a:lnTo>
                  <a:lnTo>
                    <a:pt x="17659" y="359"/>
                  </a:lnTo>
                  <a:lnTo>
                    <a:pt x="17779" y="374"/>
                  </a:lnTo>
                  <a:lnTo>
                    <a:pt x="17884" y="419"/>
                  </a:lnTo>
                  <a:lnTo>
                    <a:pt x="17973" y="478"/>
                  </a:lnTo>
                  <a:lnTo>
                    <a:pt x="18048" y="568"/>
                  </a:lnTo>
                  <a:lnTo>
                    <a:pt x="18078" y="598"/>
                  </a:lnTo>
                  <a:lnTo>
                    <a:pt x="18123" y="628"/>
                  </a:lnTo>
                  <a:lnTo>
                    <a:pt x="18152" y="643"/>
                  </a:lnTo>
                  <a:lnTo>
                    <a:pt x="18197" y="643"/>
                  </a:lnTo>
                  <a:lnTo>
                    <a:pt x="18750" y="658"/>
                  </a:lnTo>
                  <a:lnTo>
                    <a:pt x="18825" y="643"/>
                  </a:lnTo>
                  <a:lnTo>
                    <a:pt x="18870" y="598"/>
                  </a:lnTo>
                  <a:lnTo>
                    <a:pt x="18914" y="538"/>
                  </a:lnTo>
                  <a:lnTo>
                    <a:pt x="18929" y="478"/>
                  </a:lnTo>
                  <a:lnTo>
                    <a:pt x="18914" y="404"/>
                  </a:lnTo>
                  <a:lnTo>
                    <a:pt x="18870" y="344"/>
                  </a:lnTo>
                  <a:lnTo>
                    <a:pt x="18825" y="314"/>
                  </a:lnTo>
                  <a:lnTo>
                    <a:pt x="18750" y="299"/>
                  </a:lnTo>
                  <a:lnTo>
                    <a:pt x="18287" y="284"/>
                  </a:lnTo>
                  <a:lnTo>
                    <a:pt x="18227" y="224"/>
                  </a:lnTo>
                  <a:lnTo>
                    <a:pt x="18152" y="165"/>
                  </a:lnTo>
                  <a:lnTo>
                    <a:pt x="18078" y="120"/>
                  </a:lnTo>
                  <a:lnTo>
                    <a:pt x="18003" y="75"/>
                  </a:lnTo>
                  <a:lnTo>
                    <a:pt x="17928" y="45"/>
                  </a:lnTo>
                  <a:lnTo>
                    <a:pt x="17839" y="15"/>
                  </a:lnTo>
                  <a:lnTo>
                    <a:pt x="17749" y="0"/>
                  </a:lnTo>
                  <a:lnTo>
                    <a:pt x="17659" y="0"/>
                  </a:lnTo>
                  <a:lnTo>
                    <a:pt x="17555" y="15"/>
                  </a:lnTo>
                  <a:lnTo>
                    <a:pt x="17450" y="30"/>
                  </a:lnTo>
                  <a:lnTo>
                    <a:pt x="17361" y="60"/>
                  </a:lnTo>
                  <a:lnTo>
                    <a:pt x="17256" y="105"/>
                  </a:lnTo>
                  <a:lnTo>
                    <a:pt x="17181" y="150"/>
                  </a:lnTo>
                  <a:lnTo>
                    <a:pt x="17092" y="209"/>
                  </a:lnTo>
                  <a:lnTo>
                    <a:pt x="17017" y="284"/>
                  </a:lnTo>
                  <a:lnTo>
                    <a:pt x="16957" y="374"/>
                  </a:lnTo>
                  <a:lnTo>
                    <a:pt x="16883" y="463"/>
                  </a:lnTo>
                  <a:lnTo>
                    <a:pt x="16778" y="523"/>
                  </a:lnTo>
                  <a:lnTo>
                    <a:pt x="16673" y="568"/>
                  </a:lnTo>
                  <a:lnTo>
                    <a:pt x="16569" y="568"/>
                  </a:lnTo>
                  <a:lnTo>
                    <a:pt x="16449" y="553"/>
                  </a:lnTo>
                  <a:lnTo>
                    <a:pt x="16345" y="523"/>
                  </a:lnTo>
                  <a:lnTo>
                    <a:pt x="16240" y="463"/>
                  </a:lnTo>
                  <a:lnTo>
                    <a:pt x="16166" y="374"/>
                  </a:lnTo>
                  <a:lnTo>
                    <a:pt x="16106" y="284"/>
                  </a:lnTo>
                  <a:lnTo>
                    <a:pt x="16031" y="209"/>
                  </a:lnTo>
                  <a:lnTo>
                    <a:pt x="15941" y="150"/>
                  </a:lnTo>
                  <a:lnTo>
                    <a:pt x="15867" y="105"/>
                  </a:lnTo>
                  <a:lnTo>
                    <a:pt x="15777" y="60"/>
                  </a:lnTo>
                  <a:lnTo>
                    <a:pt x="15673" y="30"/>
                  </a:lnTo>
                  <a:lnTo>
                    <a:pt x="15568" y="15"/>
                  </a:lnTo>
                  <a:lnTo>
                    <a:pt x="15463" y="0"/>
                  </a:lnTo>
                  <a:lnTo>
                    <a:pt x="15359" y="15"/>
                  </a:lnTo>
                  <a:lnTo>
                    <a:pt x="15269" y="30"/>
                  </a:lnTo>
                  <a:lnTo>
                    <a:pt x="15165" y="60"/>
                  </a:lnTo>
                  <a:lnTo>
                    <a:pt x="15075" y="105"/>
                  </a:lnTo>
                  <a:lnTo>
                    <a:pt x="14985" y="150"/>
                  </a:lnTo>
                  <a:lnTo>
                    <a:pt x="14911" y="209"/>
                  </a:lnTo>
                  <a:lnTo>
                    <a:pt x="14836" y="284"/>
                  </a:lnTo>
                  <a:lnTo>
                    <a:pt x="14776" y="374"/>
                  </a:lnTo>
                  <a:lnTo>
                    <a:pt x="14701" y="463"/>
                  </a:lnTo>
                  <a:lnTo>
                    <a:pt x="14597" y="523"/>
                  </a:lnTo>
                  <a:lnTo>
                    <a:pt x="14492" y="553"/>
                  </a:lnTo>
                  <a:lnTo>
                    <a:pt x="14373" y="568"/>
                  </a:lnTo>
                  <a:lnTo>
                    <a:pt x="14268" y="553"/>
                  </a:lnTo>
                  <a:lnTo>
                    <a:pt x="14149" y="523"/>
                  </a:lnTo>
                  <a:lnTo>
                    <a:pt x="14059" y="463"/>
                  </a:lnTo>
                  <a:lnTo>
                    <a:pt x="13984" y="374"/>
                  </a:lnTo>
                  <a:lnTo>
                    <a:pt x="13910" y="284"/>
                  </a:lnTo>
                  <a:lnTo>
                    <a:pt x="13850" y="209"/>
                  </a:lnTo>
                  <a:lnTo>
                    <a:pt x="13760" y="150"/>
                  </a:lnTo>
                  <a:lnTo>
                    <a:pt x="13671" y="105"/>
                  </a:lnTo>
                  <a:lnTo>
                    <a:pt x="13581" y="60"/>
                  </a:lnTo>
                  <a:lnTo>
                    <a:pt x="13491" y="30"/>
                  </a:lnTo>
                  <a:lnTo>
                    <a:pt x="13387" y="15"/>
                  </a:lnTo>
                  <a:lnTo>
                    <a:pt x="13282" y="0"/>
                  </a:lnTo>
                  <a:lnTo>
                    <a:pt x="13178" y="15"/>
                  </a:lnTo>
                  <a:lnTo>
                    <a:pt x="13073" y="30"/>
                  </a:lnTo>
                  <a:lnTo>
                    <a:pt x="12983" y="60"/>
                  </a:lnTo>
                  <a:lnTo>
                    <a:pt x="12894" y="105"/>
                  </a:lnTo>
                  <a:lnTo>
                    <a:pt x="12804" y="150"/>
                  </a:lnTo>
                  <a:lnTo>
                    <a:pt x="12729" y="209"/>
                  </a:lnTo>
                  <a:lnTo>
                    <a:pt x="12655" y="284"/>
                  </a:lnTo>
                  <a:lnTo>
                    <a:pt x="12595" y="374"/>
                  </a:lnTo>
                  <a:lnTo>
                    <a:pt x="12505" y="463"/>
                  </a:lnTo>
                  <a:lnTo>
                    <a:pt x="12416" y="523"/>
                  </a:lnTo>
                  <a:lnTo>
                    <a:pt x="12311" y="553"/>
                  </a:lnTo>
                  <a:lnTo>
                    <a:pt x="12192" y="568"/>
                  </a:lnTo>
                  <a:lnTo>
                    <a:pt x="12072" y="553"/>
                  </a:lnTo>
                  <a:lnTo>
                    <a:pt x="11967" y="523"/>
                  </a:lnTo>
                  <a:lnTo>
                    <a:pt x="11878" y="463"/>
                  </a:lnTo>
                  <a:lnTo>
                    <a:pt x="11788" y="374"/>
                  </a:lnTo>
                  <a:lnTo>
                    <a:pt x="11728" y="284"/>
                  </a:lnTo>
                  <a:lnTo>
                    <a:pt x="11654" y="209"/>
                  </a:lnTo>
                  <a:lnTo>
                    <a:pt x="11579" y="150"/>
                  </a:lnTo>
                  <a:lnTo>
                    <a:pt x="11489" y="105"/>
                  </a:lnTo>
                  <a:lnTo>
                    <a:pt x="11400" y="60"/>
                  </a:lnTo>
                  <a:lnTo>
                    <a:pt x="11310" y="30"/>
                  </a:lnTo>
                  <a:lnTo>
                    <a:pt x="11206" y="15"/>
                  </a:lnTo>
                  <a:lnTo>
                    <a:pt x="11101" y="0"/>
                  </a:lnTo>
                  <a:lnTo>
                    <a:pt x="10996" y="15"/>
                  </a:lnTo>
                  <a:lnTo>
                    <a:pt x="10892" y="30"/>
                  </a:lnTo>
                  <a:lnTo>
                    <a:pt x="10802" y="60"/>
                  </a:lnTo>
                  <a:lnTo>
                    <a:pt x="10713" y="105"/>
                  </a:lnTo>
                  <a:lnTo>
                    <a:pt x="10623" y="150"/>
                  </a:lnTo>
                  <a:lnTo>
                    <a:pt x="10533" y="209"/>
                  </a:lnTo>
                  <a:lnTo>
                    <a:pt x="10474" y="284"/>
                  </a:lnTo>
                  <a:lnTo>
                    <a:pt x="10399" y="374"/>
                  </a:lnTo>
                  <a:lnTo>
                    <a:pt x="10324" y="463"/>
                  </a:lnTo>
                  <a:lnTo>
                    <a:pt x="10234" y="523"/>
                  </a:lnTo>
                  <a:lnTo>
                    <a:pt x="10115" y="553"/>
                  </a:lnTo>
                  <a:lnTo>
                    <a:pt x="10010" y="568"/>
                  </a:lnTo>
                  <a:lnTo>
                    <a:pt x="9891" y="553"/>
                  </a:lnTo>
                  <a:lnTo>
                    <a:pt x="9786" y="523"/>
                  </a:lnTo>
                  <a:lnTo>
                    <a:pt x="9682" y="463"/>
                  </a:lnTo>
                  <a:lnTo>
                    <a:pt x="9607" y="374"/>
                  </a:lnTo>
                  <a:lnTo>
                    <a:pt x="9547" y="284"/>
                  </a:lnTo>
                  <a:lnTo>
                    <a:pt x="9473" y="209"/>
                  </a:lnTo>
                  <a:lnTo>
                    <a:pt x="9398" y="150"/>
                  </a:lnTo>
                  <a:lnTo>
                    <a:pt x="9308" y="105"/>
                  </a:lnTo>
                  <a:lnTo>
                    <a:pt x="9219" y="60"/>
                  </a:lnTo>
                  <a:lnTo>
                    <a:pt x="9114" y="30"/>
                  </a:lnTo>
                  <a:lnTo>
                    <a:pt x="9024" y="15"/>
                  </a:lnTo>
                  <a:lnTo>
                    <a:pt x="8920" y="0"/>
                  </a:lnTo>
                  <a:lnTo>
                    <a:pt x="8815" y="15"/>
                  </a:lnTo>
                  <a:lnTo>
                    <a:pt x="8711" y="30"/>
                  </a:lnTo>
                  <a:lnTo>
                    <a:pt x="8606" y="60"/>
                  </a:lnTo>
                  <a:lnTo>
                    <a:pt x="8516" y="105"/>
                  </a:lnTo>
                  <a:lnTo>
                    <a:pt x="8442" y="150"/>
                  </a:lnTo>
                  <a:lnTo>
                    <a:pt x="8352" y="209"/>
                  </a:lnTo>
                  <a:lnTo>
                    <a:pt x="8277" y="284"/>
                  </a:lnTo>
                  <a:lnTo>
                    <a:pt x="8218" y="374"/>
                  </a:lnTo>
                  <a:lnTo>
                    <a:pt x="8143" y="463"/>
                  </a:lnTo>
                  <a:lnTo>
                    <a:pt x="8053" y="523"/>
                  </a:lnTo>
                  <a:lnTo>
                    <a:pt x="7934" y="568"/>
                  </a:lnTo>
                  <a:lnTo>
                    <a:pt x="7829" y="583"/>
                  </a:lnTo>
                  <a:lnTo>
                    <a:pt x="7710" y="568"/>
                  </a:lnTo>
                  <a:lnTo>
                    <a:pt x="7590" y="523"/>
                  </a:lnTo>
                  <a:lnTo>
                    <a:pt x="7501" y="463"/>
                  </a:lnTo>
                  <a:lnTo>
                    <a:pt x="7426" y="374"/>
                  </a:lnTo>
                  <a:lnTo>
                    <a:pt x="7366" y="284"/>
                  </a:lnTo>
                  <a:lnTo>
                    <a:pt x="7291" y="209"/>
                  </a:lnTo>
                  <a:lnTo>
                    <a:pt x="7202" y="150"/>
                  </a:lnTo>
                  <a:lnTo>
                    <a:pt x="7127" y="105"/>
                  </a:lnTo>
                  <a:lnTo>
                    <a:pt x="7022" y="60"/>
                  </a:lnTo>
                  <a:lnTo>
                    <a:pt x="6933" y="30"/>
                  </a:lnTo>
                  <a:lnTo>
                    <a:pt x="6828" y="15"/>
                  </a:lnTo>
                  <a:lnTo>
                    <a:pt x="6724" y="0"/>
                  </a:lnTo>
                  <a:lnTo>
                    <a:pt x="6619" y="15"/>
                  </a:lnTo>
                  <a:lnTo>
                    <a:pt x="6529" y="30"/>
                  </a:lnTo>
                  <a:lnTo>
                    <a:pt x="6425" y="60"/>
                  </a:lnTo>
                  <a:lnTo>
                    <a:pt x="6335" y="105"/>
                  </a:lnTo>
                  <a:lnTo>
                    <a:pt x="6246" y="150"/>
                  </a:lnTo>
                  <a:lnTo>
                    <a:pt x="6171" y="209"/>
                  </a:lnTo>
                  <a:lnTo>
                    <a:pt x="6096" y="284"/>
                  </a:lnTo>
                  <a:lnTo>
                    <a:pt x="6036" y="374"/>
                  </a:lnTo>
                  <a:lnTo>
                    <a:pt x="5962" y="463"/>
                  </a:lnTo>
                  <a:lnTo>
                    <a:pt x="5857" y="523"/>
                  </a:lnTo>
                  <a:lnTo>
                    <a:pt x="5753" y="553"/>
                  </a:lnTo>
                  <a:lnTo>
                    <a:pt x="5633" y="568"/>
                  </a:lnTo>
                  <a:lnTo>
                    <a:pt x="5529" y="553"/>
                  </a:lnTo>
                  <a:lnTo>
                    <a:pt x="5409" y="523"/>
                  </a:lnTo>
                  <a:lnTo>
                    <a:pt x="5319" y="463"/>
                  </a:lnTo>
                  <a:lnTo>
                    <a:pt x="5245" y="374"/>
                  </a:lnTo>
                  <a:lnTo>
                    <a:pt x="5170" y="284"/>
                  </a:lnTo>
                  <a:lnTo>
                    <a:pt x="5110" y="209"/>
                  </a:lnTo>
                  <a:lnTo>
                    <a:pt x="5021" y="150"/>
                  </a:lnTo>
                  <a:lnTo>
                    <a:pt x="4931" y="105"/>
                  </a:lnTo>
                  <a:lnTo>
                    <a:pt x="4841" y="60"/>
                  </a:lnTo>
                  <a:lnTo>
                    <a:pt x="4752" y="30"/>
                  </a:lnTo>
                  <a:lnTo>
                    <a:pt x="4647" y="15"/>
                  </a:lnTo>
                  <a:lnTo>
                    <a:pt x="4543" y="0"/>
                  </a:lnTo>
                  <a:lnTo>
                    <a:pt x="4438" y="15"/>
                  </a:lnTo>
                  <a:lnTo>
                    <a:pt x="4333" y="30"/>
                  </a:lnTo>
                  <a:lnTo>
                    <a:pt x="4244" y="60"/>
                  </a:lnTo>
                  <a:lnTo>
                    <a:pt x="4154" y="105"/>
                  </a:lnTo>
                  <a:lnTo>
                    <a:pt x="4064" y="150"/>
                  </a:lnTo>
                  <a:lnTo>
                    <a:pt x="3990" y="209"/>
                  </a:lnTo>
                  <a:lnTo>
                    <a:pt x="3915" y="284"/>
                  </a:lnTo>
                  <a:lnTo>
                    <a:pt x="3855" y="374"/>
                  </a:lnTo>
                  <a:lnTo>
                    <a:pt x="3766" y="463"/>
                  </a:lnTo>
                  <a:lnTo>
                    <a:pt x="3676" y="523"/>
                  </a:lnTo>
                  <a:lnTo>
                    <a:pt x="3571" y="553"/>
                  </a:lnTo>
                  <a:lnTo>
                    <a:pt x="3452" y="568"/>
                  </a:lnTo>
                  <a:lnTo>
                    <a:pt x="3332" y="553"/>
                  </a:lnTo>
                  <a:lnTo>
                    <a:pt x="3228" y="523"/>
                  </a:lnTo>
                  <a:lnTo>
                    <a:pt x="3138" y="463"/>
                  </a:lnTo>
                  <a:lnTo>
                    <a:pt x="3049" y="374"/>
                  </a:lnTo>
                  <a:lnTo>
                    <a:pt x="2989" y="284"/>
                  </a:lnTo>
                  <a:lnTo>
                    <a:pt x="2914" y="209"/>
                  </a:lnTo>
                  <a:lnTo>
                    <a:pt x="2839" y="150"/>
                  </a:lnTo>
                  <a:lnTo>
                    <a:pt x="2750" y="105"/>
                  </a:lnTo>
                  <a:lnTo>
                    <a:pt x="2660" y="60"/>
                  </a:lnTo>
                  <a:lnTo>
                    <a:pt x="2570" y="30"/>
                  </a:lnTo>
                  <a:lnTo>
                    <a:pt x="2466" y="15"/>
                  </a:lnTo>
                  <a:lnTo>
                    <a:pt x="2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90;p33">
              <a:extLst>
                <a:ext uri="{FF2B5EF4-FFF2-40B4-BE49-F238E27FC236}">
                  <a16:creationId xmlns:a16="http://schemas.microsoft.com/office/drawing/2014/main" id="{B8EFD153-4F6D-A517-32E2-F104E00DB285}"/>
                </a:ext>
              </a:extLst>
            </p:cNvPr>
            <p:cNvSpPr/>
            <p:nvPr/>
          </p:nvSpPr>
          <p:spPr>
            <a:xfrm>
              <a:off x="3893390" y="3245730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209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209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91;p33">
              <a:extLst>
                <a:ext uri="{FF2B5EF4-FFF2-40B4-BE49-F238E27FC236}">
                  <a16:creationId xmlns:a16="http://schemas.microsoft.com/office/drawing/2014/main" id="{52356054-9D19-D9B9-EF64-94EBB5576E5E}"/>
                </a:ext>
              </a:extLst>
            </p:cNvPr>
            <p:cNvSpPr/>
            <p:nvPr/>
          </p:nvSpPr>
          <p:spPr>
            <a:xfrm>
              <a:off x="3893390" y="3181294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1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5"/>
                  </a:lnTo>
                  <a:lnTo>
                    <a:pt x="90" y="195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45" y="628"/>
                  </a:lnTo>
                  <a:lnTo>
                    <a:pt x="90" y="703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7"/>
                  </a:lnTo>
                  <a:lnTo>
                    <a:pt x="16419" y="897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3"/>
                  </a:lnTo>
                  <a:lnTo>
                    <a:pt x="16748" y="628"/>
                  </a:lnTo>
                  <a:lnTo>
                    <a:pt x="16778" y="538"/>
                  </a:lnTo>
                  <a:lnTo>
                    <a:pt x="16778" y="449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5"/>
                  </a:lnTo>
                  <a:lnTo>
                    <a:pt x="16658" y="135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92;p33">
              <a:extLst>
                <a:ext uri="{FF2B5EF4-FFF2-40B4-BE49-F238E27FC236}">
                  <a16:creationId xmlns:a16="http://schemas.microsoft.com/office/drawing/2014/main" id="{E9550480-B831-0A31-0B01-8035001F4B8D}"/>
                </a:ext>
              </a:extLst>
            </p:cNvPr>
            <p:cNvSpPr/>
            <p:nvPr/>
          </p:nvSpPr>
          <p:spPr>
            <a:xfrm>
              <a:off x="3893390" y="3116885"/>
              <a:ext cx="460850" cy="24638"/>
            </a:xfrm>
            <a:custGeom>
              <a:avLst/>
              <a:gdLst/>
              <a:ahLst/>
              <a:cxnLst/>
              <a:rect l="l" t="t" r="r" b="b"/>
              <a:pathLst>
                <a:path w="16778" h="897" extrusionOk="0">
                  <a:moveTo>
                    <a:pt x="449" y="0"/>
                  </a:moveTo>
                  <a:lnTo>
                    <a:pt x="359" y="15"/>
                  </a:lnTo>
                  <a:lnTo>
                    <a:pt x="284" y="45"/>
                  </a:lnTo>
                  <a:lnTo>
                    <a:pt x="209" y="75"/>
                  </a:lnTo>
                  <a:lnTo>
                    <a:pt x="135" y="134"/>
                  </a:lnTo>
                  <a:lnTo>
                    <a:pt x="90" y="194"/>
                  </a:lnTo>
                  <a:lnTo>
                    <a:pt x="45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45" y="627"/>
                  </a:lnTo>
                  <a:lnTo>
                    <a:pt x="90" y="702"/>
                  </a:lnTo>
                  <a:lnTo>
                    <a:pt x="135" y="762"/>
                  </a:lnTo>
                  <a:lnTo>
                    <a:pt x="209" y="822"/>
                  </a:lnTo>
                  <a:lnTo>
                    <a:pt x="284" y="867"/>
                  </a:lnTo>
                  <a:lnTo>
                    <a:pt x="359" y="896"/>
                  </a:lnTo>
                  <a:lnTo>
                    <a:pt x="16419" y="896"/>
                  </a:lnTo>
                  <a:lnTo>
                    <a:pt x="16509" y="867"/>
                  </a:lnTo>
                  <a:lnTo>
                    <a:pt x="16583" y="822"/>
                  </a:lnTo>
                  <a:lnTo>
                    <a:pt x="16658" y="762"/>
                  </a:lnTo>
                  <a:lnTo>
                    <a:pt x="16703" y="702"/>
                  </a:lnTo>
                  <a:lnTo>
                    <a:pt x="16748" y="627"/>
                  </a:lnTo>
                  <a:lnTo>
                    <a:pt x="16778" y="538"/>
                  </a:lnTo>
                  <a:lnTo>
                    <a:pt x="16778" y="448"/>
                  </a:lnTo>
                  <a:lnTo>
                    <a:pt x="16778" y="359"/>
                  </a:lnTo>
                  <a:lnTo>
                    <a:pt x="16748" y="284"/>
                  </a:lnTo>
                  <a:lnTo>
                    <a:pt x="16703" y="194"/>
                  </a:lnTo>
                  <a:lnTo>
                    <a:pt x="16658" y="134"/>
                  </a:lnTo>
                  <a:lnTo>
                    <a:pt x="16583" y="75"/>
                  </a:lnTo>
                  <a:lnTo>
                    <a:pt x="16509" y="45"/>
                  </a:lnTo>
                  <a:lnTo>
                    <a:pt x="16419" y="15"/>
                  </a:lnTo>
                  <a:lnTo>
                    <a:pt x="163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593;p33">
              <a:extLst>
                <a:ext uri="{FF2B5EF4-FFF2-40B4-BE49-F238E27FC236}">
                  <a16:creationId xmlns:a16="http://schemas.microsoft.com/office/drawing/2014/main" id="{1E21E8DE-6235-C2CB-6817-DA1931B8F8DD}"/>
                </a:ext>
              </a:extLst>
            </p:cNvPr>
            <p:cNvSpPr/>
            <p:nvPr/>
          </p:nvSpPr>
          <p:spPr>
            <a:xfrm>
              <a:off x="4425199" y="3245730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209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209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594;p33">
              <a:extLst>
                <a:ext uri="{FF2B5EF4-FFF2-40B4-BE49-F238E27FC236}">
                  <a16:creationId xmlns:a16="http://schemas.microsoft.com/office/drawing/2014/main" id="{CD07A077-1201-B23B-29E9-26EF24A190DC}"/>
                </a:ext>
              </a:extLst>
            </p:cNvPr>
            <p:cNvSpPr/>
            <p:nvPr/>
          </p:nvSpPr>
          <p:spPr>
            <a:xfrm>
              <a:off x="4425199" y="3181294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1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5"/>
                  </a:lnTo>
                  <a:lnTo>
                    <a:pt x="75" y="195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9"/>
                  </a:lnTo>
                  <a:lnTo>
                    <a:pt x="15" y="538"/>
                  </a:lnTo>
                  <a:lnTo>
                    <a:pt x="30" y="628"/>
                  </a:lnTo>
                  <a:lnTo>
                    <a:pt x="75" y="703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7"/>
                  </a:lnTo>
                  <a:lnTo>
                    <a:pt x="553" y="897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3"/>
                  </a:lnTo>
                  <a:lnTo>
                    <a:pt x="867" y="628"/>
                  </a:lnTo>
                  <a:lnTo>
                    <a:pt x="896" y="538"/>
                  </a:lnTo>
                  <a:lnTo>
                    <a:pt x="911" y="449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5"/>
                  </a:lnTo>
                  <a:lnTo>
                    <a:pt x="777" y="135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595;p33">
              <a:extLst>
                <a:ext uri="{FF2B5EF4-FFF2-40B4-BE49-F238E27FC236}">
                  <a16:creationId xmlns:a16="http://schemas.microsoft.com/office/drawing/2014/main" id="{53D4B0A0-E9B6-8FA1-E96C-8EE398061099}"/>
                </a:ext>
              </a:extLst>
            </p:cNvPr>
            <p:cNvSpPr/>
            <p:nvPr/>
          </p:nvSpPr>
          <p:spPr>
            <a:xfrm>
              <a:off x="4425199" y="3116885"/>
              <a:ext cx="25050" cy="24638"/>
            </a:xfrm>
            <a:custGeom>
              <a:avLst/>
              <a:gdLst/>
              <a:ahLst/>
              <a:cxnLst/>
              <a:rect l="l" t="t" r="r" b="b"/>
              <a:pathLst>
                <a:path w="912" h="897" extrusionOk="0">
                  <a:moveTo>
                    <a:pt x="448" y="0"/>
                  </a:moveTo>
                  <a:lnTo>
                    <a:pt x="359" y="15"/>
                  </a:lnTo>
                  <a:lnTo>
                    <a:pt x="269" y="45"/>
                  </a:lnTo>
                  <a:lnTo>
                    <a:pt x="194" y="75"/>
                  </a:lnTo>
                  <a:lnTo>
                    <a:pt x="135" y="134"/>
                  </a:lnTo>
                  <a:lnTo>
                    <a:pt x="75" y="194"/>
                  </a:lnTo>
                  <a:lnTo>
                    <a:pt x="30" y="284"/>
                  </a:lnTo>
                  <a:lnTo>
                    <a:pt x="15" y="359"/>
                  </a:lnTo>
                  <a:lnTo>
                    <a:pt x="0" y="448"/>
                  </a:lnTo>
                  <a:lnTo>
                    <a:pt x="15" y="538"/>
                  </a:lnTo>
                  <a:lnTo>
                    <a:pt x="30" y="627"/>
                  </a:lnTo>
                  <a:lnTo>
                    <a:pt x="75" y="702"/>
                  </a:lnTo>
                  <a:lnTo>
                    <a:pt x="135" y="762"/>
                  </a:lnTo>
                  <a:lnTo>
                    <a:pt x="194" y="822"/>
                  </a:lnTo>
                  <a:lnTo>
                    <a:pt x="269" y="867"/>
                  </a:lnTo>
                  <a:lnTo>
                    <a:pt x="359" y="896"/>
                  </a:lnTo>
                  <a:lnTo>
                    <a:pt x="553" y="896"/>
                  </a:lnTo>
                  <a:lnTo>
                    <a:pt x="642" y="867"/>
                  </a:lnTo>
                  <a:lnTo>
                    <a:pt x="717" y="822"/>
                  </a:lnTo>
                  <a:lnTo>
                    <a:pt x="777" y="762"/>
                  </a:lnTo>
                  <a:lnTo>
                    <a:pt x="837" y="702"/>
                  </a:lnTo>
                  <a:lnTo>
                    <a:pt x="867" y="627"/>
                  </a:lnTo>
                  <a:lnTo>
                    <a:pt x="896" y="538"/>
                  </a:lnTo>
                  <a:lnTo>
                    <a:pt x="911" y="448"/>
                  </a:lnTo>
                  <a:lnTo>
                    <a:pt x="896" y="359"/>
                  </a:lnTo>
                  <a:lnTo>
                    <a:pt x="867" y="284"/>
                  </a:lnTo>
                  <a:lnTo>
                    <a:pt x="837" y="194"/>
                  </a:lnTo>
                  <a:lnTo>
                    <a:pt x="777" y="134"/>
                  </a:lnTo>
                  <a:lnTo>
                    <a:pt x="717" y="75"/>
                  </a:lnTo>
                  <a:lnTo>
                    <a:pt x="642" y="45"/>
                  </a:lnTo>
                  <a:lnTo>
                    <a:pt x="553" y="15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596;p33">
              <a:extLst>
                <a:ext uri="{FF2B5EF4-FFF2-40B4-BE49-F238E27FC236}">
                  <a16:creationId xmlns:a16="http://schemas.microsoft.com/office/drawing/2014/main" id="{767E709F-23EA-BAAA-1961-B6A6FAEC13F2}"/>
                </a:ext>
              </a:extLst>
            </p:cNvPr>
            <p:cNvSpPr/>
            <p:nvPr/>
          </p:nvSpPr>
          <p:spPr>
            <a:xfrm>
              <a:off x="3851119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60" y="374"/>
                  </a:lnTo>
                  <a:lnTo>
                    <a:pt x="15" y="493"/>
                  </a:lnTo>
                  <a:lnTo>
                    <a:pt x="1" y="613"/>
                  </a:lnTo>
                  <a:lnTo>
                    <a:pt x="15" y="732"/>
                  </a:lnTo>
                  <a:lnTo>
                    <a:pt x="60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21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21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597;p33">
              <a:extLst>
                <a:ext uri="{FF2B5EF4-FFF2-40B4-BE49-F238E27FC236}">
                  <a16:creationId xmlns:a16="http://schemas.microsoft.com/office/drawing/2014/main" id="{82F64DC7-9A75-07FA-F13D-5174C15F3476}"/>
                </a:ext>
              </a:extLst>
            </p:cNvPr>
            <p:cNvSpPr/>
            <p:nvPr/>
          </p:nvSpPr>
          <p:spPr>
            <a:xfrm>
              <a:off x="3851119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60" y="359"/>
                  </a:lnTo>
                  <a:lnTo>
                    <a:pt x="15" y="479"/>
                  </a:lnTo>
                  <a:lnTo>
                    <a:pt x="1" y="598"/>
                  </a:lnTo>
                  <a:lnTo>
                    <a:pt x="15" y="718"/>
                  </a:lnTo>
                  <a:lnTo>
                    <a:pt x="60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21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21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598;p33">
              <a:extLst>
                <a:ext uri="{FF2B5EF4-FFF2-40B4-BE49-F238E27FC236}">
                  <a16:creationId xmlns:a16="http://schemas.microsoft.com/office/drawing/2014/main" id="{5327367F-381B-CA28-952B-074BB0F95221}"/>
                </a:ext>
              </a:extLst>
            </p:cNvPr>
            <p:cNvSpPr/>
            <p:nvPr/>
          </p:nvSpPr>
          <p:spPr>
            <a:xfrm>
              <a:off x="4435445" y="2546514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69" y="105"/>
                  </a:lnTo>
                  <a:lnTo>
                    <a:pt x="180" y="179"/>
                  </a:lnTo>
                  <a:lnTo>
                    <a:pt x="105" y="269"/>
                  </a:lnTo>
                  <a:lnTo>
                    <a:pt x="45" y="374"/>
                  </a:lnTo>
                  <a:lnTo>
                    <a:pt x="16" y="493"/>
                  </a:lnTo>
                  <a:lnTo>
                    <a:pt x="1" y="613"/>
                  </a:lnTo>
                  <a:lnTo>
                    <a:pt x="16" y="732"/>
                  </a:lnTo>
                  <a:lnTo>
                    <a:pt x="45" y="852"/>
                  </a:lnTo>
                  <a:lnTo>
                    <a:pt x="105" y="941"/>
                  </a:lnTo>
                  <a:lnTo>
                    <a:pt x="180" y="1046"/>
                  </a:lnTo>
                  <a:lnTo>
                    <a:pt x="269" y="1106"/>
                  </a:lnTo>
                  <a:lnTo>
                    <a:pt x="374" y="1165"/>
                  </a:lnTo>
                  <a:lnTo>
                    <a:pt x="494" y="1210"/>
                  </a:lnTo>
                  <a:lnTo>
                    <a:pt x="733" y="1210"/>
                  </a:lnTo>
                  <a:lnTo>
                    <a:pt x="852" y="1165"/>
                  </a:lnTo>
                  <a:lnTo>
                    <a:pt x="957" y="1106"/>
                  </a:lnTo>
                  <a:lnTo>
                    <a:pt x="1046" y="1046"/>
                  </a:lnTo>
                  <a:lnTo>
                    <a:pt x="1106" y="941"/>
                  </a:lnTo>
                  <a:lnTo>
                    <a:pt x="1166" y="852"/>
                  </a:lnTo>
                  <a:lnTo>
                    <a:pt x="1211" y="732"/>
                  </a:lnTo>
                  <a:lnTo>
                    <a:pt x="1211" y="613"/>
                  </a:lnTo>
                  <a:lnTo>
                    <a:pt x="1211" y="493"/>
                  </a:lnTo>
                  <a:lnTo>
                    <a:pt x="1166" y="374"/>
                  </a:lnTo>
                  <a:lnTo>
                    <a:pt x="1106" y="269"/>
                  </a:lnTo>
                  <a:lnTo>
                    <a:pt x="1046" y="179"/>
                  </a:lnTo>
                  <a:lnTo>
                    <a:pt x="957" y="105"/>
                  </a:lnTo>
                  <a:lnTo>
                    <a:pt x="852" y="45"/>
                  </a:lnTo>
                  <a:lnTo>
                    <a:pt x="733" y="15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599;p33">
              <a:extLst>
                <a:ext uri="{FF2B5EF4-FFF2-40B4-BE49-F238E27FC236}">
                  <a16:creationId xmlns:a16="http://schemas.microsoft.com/office/drawing/2014/main" id="{3BAAAC9D-0E51-E84F-A97D-D322DBF4FDA5}"/>
                </a:ext>
              </a:extLst>
            </p:cNvPr>
            <p:cNvSpPr/>
            <p:nvPr/>
          </p:nvSpPr>
          <p:spPr>
            <a:xfrm>
              <a:off x="4435445" y="2086503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94" y="1"/>
                  </a:moveTo>
                  <a:lnTo>
                    <a:pt x="374" y="46"/>
                  </a:lnTo>
                  <a:lnTo>
                    <a:pt x="269" y="105"/>
                  </a:lnTo>
                  <a:lnTo>
                    <a:pt x="180" y="165"/>
                  </a:lnTo>
                  <a:lnTo>
                    <a:pt x="105" y="255"/>
                  </a:lnTo>
                  <a:lnTo>
                    <a:pt x="45" y="359"/>
                  </a:lnTo>
                  <a:lnTo>
                    <a:pt x="16" y="479"/>
                  </a:lnTo>
                  <a:lnTo>
                    <a:pt x="1" y="598"/>
                  </a:lnTo>
                  <a:lnTo>
                    <a:pt x="16" y="718"/>
                  </a:lnTo>
                  <a:lnTo>
                    <a:pt x="45" y="837"/>
                  </a:lnTo>
                  <a:lnTo>
                    <a:pt x="105" y="942"/>
                  </a:lnTo>
                  <a:lnTo>
                    <a:pt x="180" y="1032"/>
                  </a:lnTo>
                  <a:lnTo>
                    <a:pt x="269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57" y="1106"/>
                  </a:lnTo>
                  <a:lnTo>
                    <a:pt x="1046" y="1032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211" y="718"/>
                  </a:lnTo>
                  <a:lnTo>
                    <a:pt x="1211" y="598"/>
                  </a:lnTo>
                  <a:lnTo>
                    <a:pt x="1211" y="479"/>
                  </a:lnTo>
                  <a:lnTo>
                    <a:pt x="1166" y="359"/>
                  </a:lnTo>
                  <a:lnTo>
                    <a:pt x="1106" y="255"/>
                  </a:lnTo>
                  <a:lnTo>
                    <a:pt x="1046" y="165"/>
                  </a:lnTo>
                  <a:lnTo>
                    <a:pt x="957" y="105"/>
                  </a:lnTo>
                  <a:lnTo>
                    <a:pt x="852" y="46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600;p33">
              <a:extLst>
                <a:ext uri="{FF2B5EF4-FFF2-40B4-BE49-F238E27FC236}">
                  <a16:creationId xmlns:a16="http://schemas.microsoft.com/office/drawing/2014/main" id="{C8E73FCF-A02D-D47E-209C-CEFD43DA2F8F}"/>
                </a:ext>
              </a:extLst>
            </p:cNvPr>
            <p:cNvSpPr/>
            <p:nvPr/>
          </p:nvSpPr>
          <p:spPr>
            <a:xfrm>
              <a:off x="3784649" y="2213728"/>
              <a:ext cx="26698" cy="261408"/>
            </a:xfrm>
            <a:custGeom>
              <a:avLst/>
              <a:gdLst/>
              <a:ahLst/>
              <a:cxnLst/>
              <a:rect l="l" t="t" r="r" b="b"/>
              <a:pathLst>
                <a:path w="972" h="9517" extrusionOk="0">
                  <a:moveTo>
                    <a:pt x="971" y="0"/>
                  </a:moveTo>
                  <a:lnTo>
                    <a:pt x="732" y="15"/>
                  </a:lnTo>
                  <a:lnTo>
                    <a:pt x="478" y="45"/>
                  </a:lnTo>
                  <a:lnTo>
                    <a:pt x="239" y="75"/>
                  </a:lnTo>
                  <a:lnTo>
                    <a:pt x="0" y="135"/>
                  </a:lnTo>
                  <a:lnTo>
                    <a:pt x="0" y="9382"/>
                  </a:lnTo>
                  <a:lnTo>
                    <a:pt x="239" y="9442"/>
                  </a:lnTo>
                  <a:lnTo>
                    <a:pt x="478" y="9487"/>
                  </a:lnTo>
                  <a:lnTo>
                    <a:pt x="732" y="9502"/>
                  </a:lnTo>
                  <a:lnTo>
                    <a:pt x="971" y="9517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601;p33">
              <a:extLst>
                <a:ext uri="{FF2B5EF4-FFF2-40B4-BE49-F238E27FC236}">
                  <a16:creationId xmlns:a16="http://schemas.microsoft.com/office/drawing/2014/main" id="{872729EB-EB3C-7076-AC11-163616BF6225}"/>
                </a:ext>
              </a:extLst>
            </p:cNvPr>
            <p:cNvSpPr/>
            <p:nvPr/>
          </p:nvSpPr>
          <p:spPr>
            <a:xfrm>
              <a:off x="4507242" y="2213728"/>
              <a:ext cx="26726" cy="261408"/>
            </a:xfrm>
            <a:custGeom>
              <a:avLst/>
              <a:gdLst/>
              <a:ahLst/>
              <a:cxnLst/>
              <a:rect l="l" t="t" r="r" b="b"/>
              <a:pathLst>
                <a:path w="973" h="9517" extrusionOk="0">
                  <a:moveTo>
                    <a:pt x="1" y="0"/>
                  </a:moveTo>
                  <a:lnTo>
                    <a:pt x="1" y="9517"/>
                  </a:lnTo>
                  <a:lnTo>
                    <a:pt x="255" y="9502"/>
                  </a:lnTo>
                  <a:lnTo>
                    <a:pt x="494" y="9487"/>
                  </a:lnTo>
                  <a:lnTo>
                    <a:pt x="733" y="9442"/>
                  </a:lnTo>
                  <a:lnTo>
                    <a:pt x="972" y="9382"/>
                  </a:lnTo>
                  <a:lnTo>
                    <a:pt x="972" y="135"/>
                  </a:lnTo>
                  <a:lnTo>
                    <a:pt x="733" y="75"/>
                  </a:lnTo>
                  <a:lnTo>
                    <a:pt x="494" y="45"/>
                  </a:lnTo>
                  <a:lnTo>
                    <a:pt x="255" y="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602;p33">
              <a:extLst>
                <a:ext uri="{FF2B5EF4-FFF2-40B4-BE49-F238E27FC236}">
                  <a16:creationId xmlns:a16="http://schemas.microsoft.com/office/drawing/2014/main" id="{89CDDF58-130F-DE18-1D94-10BE694BA8A4}"/>
                </a:ext>
              </a:extLst>
            </p:cNvPr>
            <p:cNvSpPr/>
            <p:nvPr/>
          </p:nvSpPr>
          <p:spPr>
            <a:xfrm>
              <a:off x="4104718" y="1800521"/>
              <a:ext cx="112864" cy="112452"/>
            </a:xfrm>
            <a:custGeom>
              <a:avLst/>
              <a:gdLst/>
              <a:ahLst/>
              <a:cxnLst/>
              <a:rect l="l" t="t" r="r" b="b"/>
              <a:pathLst>
                <a:path w="4109" h="4094" extrusionOk="0">
                  <a:moveTo>
                    <a:pt x="1838" y="0"/>
                  </a:moveTo>
                  <a:lnTo>
                    <a:pt x="1644" y="30"/>
                  </a:lnTo>
                  <a:lnTo>
                    <a:pt x="1449" y="90"/>
                  </a:lnTo>
                  <a:lnTo>
                    <a:pt x="1255" y="149"/>
                  </a:lnTo>
                  <a:lnTo>
                    <a:pt x="1076" y="239"/>
                  </a:lnTo>
                  <a:lnTo>
                    <a:pt x="912" y="344"/>
                  </a:lnTo>
                  <a:lnTo>
                    <a:pt x="747" y="463"/>
                  </a:lnTo>
                  <a:lnTo>
                    <a:pt x="598" y="598"/>
                  </a:lnTo>
                  <a:lnTo>
                    <a:pt x="463" y="747"/>
                  </a:lnTo>
                  <a:lnTo>
                    <a:pt x="359" y="896"/>
                  </a:lnTo>
                  <a:lnTo>
                    <a:pt x="254" y="1061"/>
                  </a:lnTo>
                  <a:lnTo>
                    <a:pt x="165" y="1240"/>
                  </a:lnTo>
                  <a:lnTo>
                    <a:pt x="90" y="1434"/>
                  </a:lnTo>
                  <a:lnTo>
                    <a:pt x="45" y="1628"/>
                  </a:lnTo>
                  <a:lnTo>
                    <a:pt x="15" y="1838"/>
                  </a:lnTo>
                  <a:lnTo>
                    <a:pt x="0" y="2047"/>
                  </a:lnTo>
                  <a:lnTo>
                    <a:pt x="15" y="2256"/>
                  </a:lnTo>
                  <a:lnTo>
                    <a:pt x="45" y="2465"/>
                  </a:lnTo>
                  <a:lnTo>
                    <a:pt x="90" y="2659"/>
                  </a:lnTo>
                  <a:lnTo>
                    <a:pt x="165" y="2839"/>
                  </a:lnTo>
                  <a:lnTo>
                    <a:pt x="254" y="3018"/>
                  </a:lnTo>
                  <a:lnTo>
                    <a:pt x="359" y="3197"/>
                  </a:lnTo>
                  <a:lnTo>
                    <a:pt x="463" y="3346"/>
                  </a:lnTo>
                  <a:lnTo>
                    <a:pt x="598" y="3496"/>
                  </a:lnTo>
                  <a:lnTo>
                    <a:pt x="747" y="3630"/>
                  </a:lnTo>
                  <a:lnTo>
                    <a:pt x="912" y="3750"/>
                  </a:lnTo>
                  <a:lnTo>
                    <a:pt x="1076" y="3854"/>
                  </a:lnTo>
                  <a:lnTo>
                    <a:pt x="1255" y="3929"/>
                  </a:lnTo>
                  <a:lnTo>
                    <a:pt x="1449" y="4004"/>
                  </a:lnTo>
                  <a:lnTo>
                    <a:pt x="1644" y="4049"/>
                  </a:lnTo>
                  <a:lnTo>
                    <a:pt x="1838" y="4079"/>
                  </a:lnTo>
                  <a:lnTo>
                    <a:pt x="2047" y="4093"/>
                  </a:lnTo>
                  <a:lnTo>
                    <a:pt x="2256" y="4079"/>
                  </a:lnTo>
                  <a:lnTo>
                    <a:pt x="2465" y="4049"/>
                  </a:lnTo>
                  <a:lnTo>
                    <a:pt x="2659" y="4004"/>
                  </a:lnTo>
                  <a:lnTo>
                    <a:pt x="2854" y="3929"/>
                  </a:lnTo>
                  <a:lnTo>
                    <a:pt x="3033" y="3854"/>
                  </a:lnTo>
                  <a:lnTo>
                    <a:pt x="3197" y="3750"/>
                  </a:lnTo>
                  <a:lnTo>
                    <a:pt x="3362" y="3630"/>
                  </a:lnTo>
                  <a:lnTo>
                    <a:pt x="3496" y="3496"/>
                  </a:lnTo>
                  <a:lnTo>
                    <a:pt x="3631" y="3346"/>
                  </a:lnTo>
                  <a:lnTo>
                    <a:pt x="3750" y="3197"/>
                  </a:lnTo>
                  <a:lnTo>
                    <a:pt x="3855" y="3018"/>
                  </a:lnTo>
                  <a:lnTo>
                    <a:pt x="3944" y="2839"/>
                  </a:lnTo>
                  <a:lnTo>
                    <a:pt x="4004" y="2659"/>
                  </a:lnTo>
                  <a:lnTo>
                    <a:pt x="4064" y="2465"/>
                  </a:lnTo>
                  <a:lnTo>
                    <a:pt x="4094" y="2256"/>
                  </a:lnTo>
                  <a:lnTo>
                    <a:pt x="4109" y="2047"/>
                  </a:lnTo>
                  <a:lnTo>
                    <a:pt x="4094" y="1838"/>
                  </a:lnTo>
                  <a:lnTo>
                    <a:pt x="4064" y="1628"/>
                  </a:lnTo>
                  <a:lnTo>
                    <a:pt x="4004" y="1434"/>
                  </a:lnTo>
                  <a:lnTo>
                    <a:pt x="3944" y="1240"/>
                  </a:lnTo>
                  <a:lnTo>
                    <a:pt x="3855" y="1061"/>
                  </a:lnTo>
                  <a:lnTo>
                    <a:pt x="3750" y="896"/>
                  </a:lnTo>
                  <a:lnTo>
                    <a:pt x="3631" y="747"/>
                  </a:lnTo>
                  <a:lnTo>
                    <a:pt x="3496" y="598"/>
                  </a:lnTo>
                  <a:lnTo>
                    <a:pt x="3362" y="463"/>
                  </a:lnTo>
                  <a:lnTo>
                    <a:pt x="3197" y="344"/>
                  </a:lnTo>
                  <a:lnTo>
                    <a:pt x="3033" y="239"/>
                  </a:lnTo>
                  <a:lnTo>
                    <a:pt x="2854" y="149"/>
                  </a:lnTo>
                  <a:lnTo>
                    <a:pt x="2659" y="90"/>
                  </a:lnTo>
                  <a:lnTo>
                    <a:pt x="2465" y="30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603;p33">
              <a:extLst>
                <a:ext uri="{FF2B5EF4-FFF2-40B4-BE49-F238E27FC236}">
                  <a16:creationId xmlns:a16="http://schemas.microsoft.com/office/drawing/2014/main" id="{6FA3AA5F-5620-AF24-1912-9DC081BDC046}"/>
                </a:ext>
              </a:extLst>
            </p:cNvPr>
            <p:cNvSpPr/>
            <p:nvPr/>
          </p:nvSpPr>
          <p:spPr>
            <a:xfrm>
              <a:off x="4120292" y="1815683"/>
              <a:ext cx="81688" cy="82100"/>
            </a:xfrm>
            <a:custGeom>
              <a:avLst/>
              <a:gdLst/>
              <a:ahLst/>
              <a:cxnLst/>
              <a:rect l="l" t="t" r="r" b="b"/>
              <a:pathLst>
                <a:path w="2974" h="2989" extrusionOk="0">
                  <a:moveTo>
                    <a:pt x="1480" y="1"/>
                  </a:moveTo>
                  <a:lnTo>
                    <a:pt x="1346" y="16"/>
                  </a:lnTo>
                  <a:lnTo>
                    <a:pt x="1196" y="31"/>
                  </a:lnTo>
                  <a:lnTo>
                    <a:pt x="1062" y="61"/>
                  </a:lnTo>
                  <a:lnTo>
                    <a:pt x="927" y="105"/>
                  </a:lnTo>
                  <a:lnTo>
                    <a:pt x="793" y="180"/>
                  </a:lnTo>
                  <a:lnTo>
                    <a:pt x="658" y="255"/>
                  </a:lnTo>
                  <a:lnTo>
                    <a:pt x="539" y="329"/>
                  </a:lnTo>
                  <a:lnTo>
                    <a:pt x="434" y="434"/>
                  </a:lnTo>
                  <a:lnTo>
                    <a:pt x="330" y="554"/>
                  </a:lnTo>
                  <a:lnTo>
                    <a:pt x="240" y="673"/>
                  </a:lnTo>
                  <a:lnTo>
                    <a:pt x="165" y="793"/>
                  </a:lnTo>
                  <a:lnTo>
                    <a:pt x="106" y="927"/>
                  </a:lnTo>
                  <a:lnTo>
                    <a:pt x="61" y="1061"/>
                  </a:lnTo>
                  <a:lnTo>
                    <a:pt x="16" y="1211"/>
                  </a:lnTo>
                  <a:lnTo>
                    <a:pt x="1" y="1345"/>
                  </a:lnTo>
                  <a:lnTo>
                    <a:pt x="1" y="1495"/>
                  </a:lnTo>
                  <a:lnTo>
                    <a:pt x="1" y="1629"/>
                  </a:lnTo>
                  <a:lnTo>
                    <a:pt x="16" y="1779"/>
                  </a:lnTo>
                  <a:lnTo>
                    <a:pt x="61" y="1913"/>
                  </a:lnTo>
                  <a:lnTo>
                    <a:pt x="106" y="2062"/>
                  </a:lnTo>
                  <a:lnTo>
                    <a:pt x="165" y="2182"/>
                  </a:lnTo>
                  <a:lnTo>
                    <a:pt x="240" y="2316"/>
                  </a:lnTo>
                  <a:lnTo>
                    <a:pt x="330" y="2436"/>
                  </a:lnTo>
                  <a:lnTo>
                    <a:pt x="434" y="2555"/>
                  </a:lnTo>
                  <a:lnTo>
                    <a:pt x="539" y="2645"/>
                  </a:lnTo>
                  <a:lnTo>
                    <a:pt x="658" y="2735"/>
                  </a:lnTo>
                  <a:lnTo>
                    <a:pt x="793" y="2809"/>
                  </a:lnTo>
                  <a:lnTo>
                    <a:pt x="927" y="2869"/>
                  </a:lnTo>
                  <a:lnTo>
                    <a:pt x="1062" y="2929"/>
                  </a:lnTo>
                  <a:lnTo>
                    <a:pt x="1196" y="2959"/>
                  </a:lnTo>
                  <a:lnTo>
                    <a:pt x="1346" y="2974"/>
                  </a:lnTo>
                  <a:lnTo>
                    <a:pt x="1480" y="2989"/>
                  </a:lnTo>
                  <a:lnTo>
                    <a:pt x="1629" y="2974"/>
                  </a:lnTo>
                  <a:lnTo>
                    <a:pt x="1764" y="2959"/>
                  </a:lnTo>
                  <a:lnTo>
                    <a:pt x="1913" y="2929"/>
                  </a:lnTo>
                  <a:lnTo>
                    <a:pt x="2048" y="2869"/>
                  </a:lnTo>
                  <a:lnTo>
                    <a:pt x="2182" y="2809"/>
                  </a:lnTo>
                  <a:lnTo>
                    <a:pt x="2302" y="2735"/>
                  </a:lnTo>
                  <a:lnTo>
                    <a:pt x="2421" y="2645"/>
                  </a:lnTo>
                  <a:lnTo>
                    <a:pt x="2541" y="2555"/>
                  </a:lnTo>
                  <a:lnTo>
                    <a:pt x="2645" y="2436"/>
                  </a:lnTo>
                  <a:lnTo>
                    <a:pt x="2735" y="2316"/>
                  </a:lnTo>
                  <a:lnTo>
                    <a:pt x="2810" y="2182"/>
                  </a:lnTo>
                  <a:lnTo>
                    <a:pt x="2869" y="2062"/>
                  </a:lnTo>
                  <a:lnTo>
                    <a:pt x="2914" y="1913"/>
                  </a:lnTo>
                  <a:lnTo>
                    <a:pt x="2944" y="1779"/>
                  </a:lnTo>
                  <a:lnTo>
                    <a:pt x="2974" y="1644"/>
                  </a:lnTo>
                  <a:lnTo>
                    <a:pt x="2974" y="1495"/>
                  </a:lnTo>
                  <a:lnTo>
                    <a:pt x="2974" y="1345"/>
                  </a:lnTo>
                  <a:lnTo>
                    <a:pt x="2944" y="1211"/>
                  </a:lnTo>
                  <a:lnTo>
                    <a:pt x="2914" y="1061"/>
                  </a:lnTo>
                  <a:lnTo>
                    <a:pt x="2869" y="927"/>
                  </a:lnTo>
                  <a:lnTo>
                    <a:pt x="2810" y="793"/>
                  </a:lnTo>
                  <a:lnTo>
                    <a:pt x="2735" y="673"/>
                  </a:lnTo>
                  <a:lnTo>
                    <a:pt x="2645" y="554"/>
                  </a:lnTo>
                  <a:lnTo>
                    <a:pt x="2541" y="434"/>
                  </a:lnTo>
                  <a:lnTo>
                    <a:pt x="2421" y="329"/>
                  </a:lnTo>
                  <a:lnTo>
                    <a:pt x="2302" y="255"/>
                  </a:lnTo>
                  <a:lnTo>
                    <a:pt x="2182" y="180"/>
                  </a:lnTo>
                  <a:lnTo>
                    <a:pt x="2048" y="105"/>
                  </a:lnTo>
                  <a:lnTo>
                    <a:pt x="1913" y="61"/>
                  </a:lnTo>
                  <a:lnTo>
                    <a:pt x="1764" y="31"/>
                  </a:lnTo>
                  <a:lnTo>
                    <a:pt x="1629" y="1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604;p33">
              <a:extLst>
                <a:ext uri="{FF2B5EF4-FFF2-40B4-BE49-F238E27FC236}">
                  <a16:creationId xmlns:a16="http://schemas.microsoft.com/office/drawing/2014/main" id="{F29AA893-263D-3C41-345B-2B8C1EB15663}"/>
                </a:ext>
              </a:extLst>
            </p:cNvPr>
            <p:cNvSpPr/>
            <p:nvPr/>
          </p:nvSpPr>
          <p:spPr>
            <a:xfrm>
              <a:off x="4132213" y="1827603"/>
              <a:ext cx="69767" cy="70179"/>
            </a:xfrm>
            <a:custGeom>
              <a:avLst/>
              <a:gdLst/>
              <a:ahLst/>
              <a:cxnLst/>
              <a:rect l="l" t="t" r="r" b="b"/>
              <a:pathLst>
                <a:path w="2540" h="2555" extrusionOk="0">
                  <a:moveTo>
                    <a:pt x="2107" y="0"/>
                  </a:moveTo>
                  <a:lnTo>
                    <a:pt x="0" y="2121"/>
                  </a:lnTo>
                  <a:lnTo>
                    <a:pt x="105" y="2211"/>
                  </a:lnTo>
                  <a:lnTo>
                    <a:pt x="224" y="2301"/>
                  </a:lnTo>
                  <a:lnTo>
                    <a:pt x="359" y="2375"/>
                  </a:lnTo>
                  <a:lnTo>
                    <a:pt x="493" y="2435"/>
                  </a:lnTo>
                  <a:lnTo>
                    <a:pt x="628" y="2495"/>
                  </a:lnTo>
                  <a:lnTo>
                    <a:pt x="762" y="2525"/>
                  </a:lnTo>
                  <a:lnTo>
                    <a:pt x="912" y="2540"/>
                  </a:lnTo>
                  <a:lnTo>
                    <a:pt x="1046" y="2555"/>
                  </a:lnTo>
                  <a:lnTo>
                    <a:pt x="1195" y="2540"/>
                  </a:lnTo>
                  <a:lnTo>
                    <a:pt x="1330" y="2525"/>
                  </a:lnTo>
                  <a:lnTo>
                    <a:pt x="1479" y="2495"/>
                  </a:lnTo>
                  <a:lnTo>
                    <a:pt x="1614" y="2435"/>
                  </a:lnTo>
                  <a:lnTo>
                    <a:pt x="1748" y="2375"/>
                  </a:lnTo>
                  <a:lnTo>
                    <a:pt x="1868" y="2301"/>
                  </a:lnTo>
                  <a:lnTo>
                    <a:pt x="1987" y="2211"/>
                  </a:lnTo>
                  <a:lnTo>
                    <a:pt x="2107" y="2121"/>
                  </a:lnTo>
                  <a:lnTo>
                    <a:pt x="2211" y="2002"/>
                  </a:lnTo>
                  <a:lnTo>
                    <a:pt x="2301" y="1882"/>
                  </a:lnTo>
                  <a:lnTo>
                    <a:pt x="2376" y="1748"/>
                  </a:lnTo>
                  <a:lnTo>
                    <a:pt x="2435" y="1628"/>
                  </a:lnTo>
                  <a:lnTo>
                    <a:pt x="2480" y="1479"/>
                  </a:lnTo>
                  <a:lnTo>
                    <a:pt x="2510" y="1345"/>
                  </a:lnTo>
                  <a:lnTo>
                    <a:pt x="2540" y="1210"/>
                  </a:lnTo>
                  <a:lnTo>
                    <a:pt x="2540" y="1061"/>
                  </a:lnTo>
                  <a:lnTo>
                    <a:pt x="2540" y="911"/>
                  </a:lnTo>
                  <a:lnTo>
                    <a:pt x="2510" y="777"/>
                  </a:lnTo>
                  <a:lnTo>
                    <a:pt x="2480" y="627"/>
                  </a:lnTo>
                  <a:lnTo>
                    <a:pt x="2435" y="493"/>
                  </a:lnTo>
                  <a:lnTo>
                    <a:pt x="2376" y="359"/>
                  </a:lnTo>
                  <a:lnTo>
                    <a:pt x="2301" y="239"/>
                  </a:lnTo>
                  <a:lnTo>
                    <a:pt x="2211" y="120"/>
                  </a:lnTo>
                  <a:lnTo>
                    <a:pt x="21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605;p33">
              <a:extLst>
                <a:ext uri="{FF2B5EF4-FFF2-40B4-BE49-F238E27FC236}">
                  <a16:creationId xmlns:a16="http://schemas.microsoft.com/office/drawing/2014/main" id="{88D30050-6506-8A27-1DC4-A727066987BD}"/>
                </a:ext>
              </a:extLst>
            </p:cNvPr>
            <p:cNvSpPr/>
            <p:nvPr/>
          </p:nvSpPr>
          <p:spPr>
            <a:xfrm>
              <a:off x="3975872" y="2415608"/>
              <a:ext cx="369740" cy="138711"/>
            </a:xfrm>
            <a:custGeom>
              <a:avLst/>
              <a:gdLst/>
              <a:ahLst/>
              <a:cxnLst/>
              <a:rect l="l" t="t" r="r" b="b"/>
              <a:pathLst>
                <a:path w="13461" h="5050" extrusionOk="0">
                  <a:moveTo>
                    <a:pt x="1016" y="0"/>
                  </a:moveTo>
                  <a:lnTo>
                    <a:pt x="867" y="30"/>
                  </a:lnTo>
                  <a:lnTo>
                    <a:pt x="717" y="75"/>
                  </a:lnTo>
                  <a:lnTo>
                    <a:pt x="583" y="150"/>
                  </a:lnTo>
                  <a:lnTo>
                    <a:pt x="463" y="224"/>
                  </a:lnTo>
                  <a:lnTo>
                    <a:pt x="344" y="329"/>
                  </a:lnTo>
                  <a:lnTo>
                    <a:pt x="254" y="434"/>
                  </a:lnTo>
                  <a:lnTo>
                    <a:pt x="165" y="568"/>
                  </a:lnTo>
                  <a:lnTo>
                    <a:pt x="90" y="703"/>
                  </a:lnTo>
                  <a:lnTo>
                    <a:pt x="45" y="852"/>
                  </a:lnTo>
                  <a:lnTo>
                    <a:pt x="15" y="1001"/>
                  </a:lnTo>
                  <a:lnTo>
                    <a:pt x="0" y="1151"/>
                  </a:lnTo>
                  <a:lnTo>
                    <a:pt x="0" y="1300"/>
                  </a:lnTo>
                  <a:lnTo>
                    <a:pt x="30" y="1435"/>
                  </a:lnTo>
                  <a:lnTo>
                    <a:pt x="75" y="1584"/>
                  </a:lnTo>
                  <a:lnTo>
                    <a:pt x="135" y="1733"/>
                  </a:lnTo>
                  <a:lnTo>
                    <a:pt x="284" y="1972"/>
                  </a:lnTo>
                  <a:lnTo>
                    <a:pt x="448" y="2226"/>
                  </a:lnTo>
                  <a:lnTo>
                    <a:pt x="643" y="2495"/>
                  </a:lnTo>
                  <a:lnTo>
                    <a:pt x="867" y="2764"/>
                  </a:lnTo>
                  <a:lnTo>
                    <a:pt x="1136" y="3048"/>
                  </a:lnTo>
                  <a:lnTo>
                    <a:pt x="1434" y="3317"/>
                  </a:lnTo>
                  <a:lnTo>
                    <a:pt x="1763" y="3601"/>
                  </a:lnTo>
                  <a:lnTo>
                    <a:pt x="2137" y="3855"/>
                  </a:lnTo>
                  <a:lnTo>
                    <a:pt x="2331" y="3974"/>
                  </a:lnTo>
                  <a:lnTo>
                    <a:pt x="2555" y="4094"/>
                  </a:lnTo>
                  <a:lnTo>
                    <a:pt x="2764" y="4213"/>
                  </a:lnTo>
                  <a:lnTo>
                    <a:pt x="3003" y="4333"/>
                  </a:lnTo>
                  <a:lnTo>
                    <a:pt x="3242" y="4437"/>
                  </a:lnTo>
                  <a:lnTo>
                    <a:pt x="3511" y="4527"/>
                  </a:lnTo>
                  <a:lnTo>
                    <a:pt x="3765" y="4617"/>
                  </a:lnTo>
                  <a:lnTo>
                    <a:pt x="4049" y="4706"/>
                  </a:lnTo>
                  <a:lnTo>
                    <a:pt x="4348" y="4781"/>
                  </a:lnTo>
                  <a:lnTo>
                    <a:pt x="4646" y="4856"/>
                  </a:lnTo>
                  <a:lnTo>
                    <a:pt x="4960" y="4915"/>
                  </a:lnTo>
                  <a:lnTo>
                    <a:pt x="5289" y="4960"/>
                  </a:lnTo>
                  <a:lnTo>
                    <a:pt x="5632" y="5005"/>
                  </a:lnTo>
                  <a:lnTo>
                    <a:pt x="5991" y="5020"/>
                  </a:lnTo>
                  <a:lnTo>
                    <a:pt x="6364" y="5050"/>
                  </a:lnTo>
                  <a:lnTo>
                    <a:pt x="7126" y="5050"/>
                  </a:lnTo>
                  <a:lnTo>
                    <a:pt x="7500" y="5020"/>
                  </a:lnTo>
                  <a:lnTo>
                    <a:pt x="7858" y="4990"/>
                  </a:lnTo>
                  <a:lnTo>
                    <a:pt x="8202" y="4960"/>
                  </a:lnTo>
                  <a:lnTo>
                    <a:pt x="8531" y="4915"/>
                  </a:lnTo>
                  <a:lnTo>
                    <a:pt x="8844" y="4856"/>
                  </a:lnTo>
                  <a:lnTo>
                    <a:pt x="9143" y="4781"/>
                  </a:lnTo>
                  <a:lnTo>
                    <a:pt x="9442" y="4706"/>
                  </a:lnTo>
                  <a:lnTo>
                    <a:pt x="9711" y="4617"/>
                  </a:lnTo>
                  <a:lnTo>
                    <a:pt x="9980" y="4527"/>
                  </a:lnTo>
                  <a:lnTo>
                    <a:pt x="10234" y="4422"/>
                  </a:lnTo>
                  <a:lnTo>
                    <a:pt x="10473" y="4318"/>
                  </a:lnTo>
                  <a:lnTo>
                    <a:pt x="10712" y="4213"/>
                  </a:lnTo>
                  <a:lnTo>
                    <a:pt x="10936" y="4094"/>
                  </a:lnTo>
                  <a:lnTo>
                    <a:pt x="11145" y="3974"/>
                  </a:lnTo>
                  <a:lnTo>
                    <a:pt x="11339" y="3855"/>
                  </a:lnTo>
                  <a:lnTo>
                    <a:pt x="11713" y="3586"/>
                  </a:lnTo>
                  <a:lnTo>
                    <a:pt x="12042" y="3317"/>
                  </a:lnTo>
                  <a:lnTo>
                    <a:pt x="12340" y="3048"/>
                  </a:lnTo>
                  <a:lnTo>
                    <a:pt x="12594" y="2764"/>
                  </a:lnTo>
                  <a:lnTo>
                    <a:pt x="12818" y="2495"/>
                  </a:lnTo>
                  <a:lnTo>
                    <a:pt x="13013" y="2226"/>
                  </a:lnTo>
                  <a:lnTo>
                    <a:pt x="13177" y="1957"/>
                  </a:lnTo>
                  <a:lnTo>
                    <a:pt x="13326" y="1718"/>
                  </a:lnTo>
                  <a:lnTo>
                    <a:pt x="13386" y="1584"/>
                  </a:lnTo>
                  <a:lnTo>
                    <a:pt x="13431" y="1435"/>
                  </a:lnTo>
                  <a:lnTo>
                    <a:pt x="13461" y="1285"/>
                  </a:lnTo>
                  <a:lnTo>
                    <a:pt x="13461" y="1136"/>
                  </a:lnTo>
                  <a:lnTo>
                    <a:pt x="13446" y="986"/>
                  </a:lnTo>
                  <a:lnTo>
                    <a:pt x="13416" y="837"/>
                  </a:lnTo>
                  <a:lnTo>
                    <a:pt x="13356" y="703"/>
                  </a:lnTo>
                  <a:lnTo>
                    <a:pt x="13296" y="568"/>
                  </a:lnTo>
                  <a:lnTo>
                    <a:pt x="13207" y="434"/>
                  </a:lnTo>
                  <a:lnTo>
                    <a:pt x="13102" y="329"/>
                  </a:lnTo>
                  <a:lnTo>
                    <a:pt x="12998" y="224"/>
                  </a:lnTo>
                  <a:lnTo>
                    <a:pt x="12863" y="150"/>
                  </a:lnTo>
                  <a:lnTo>
                    <a:pt x="12729" y="75"/>
                  </a:lnTo>
                  <a:lnTo>
                    <a:pt x="12594" y="30"/>
                  </a:lnTo>
                  <a:lnTo>
                    <a:pt x="1244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606;p33">
              <a:extLst>
                <a:ext uri="{FF2B5EF4-FFF2-40B4-BE49-F238E27FC236}">
                  <a16:creationId xmlns:a16="http://schemas.microsoft.com/office/drawing/2014/main" id="{E225F59C-E9D6-F4B3-5F85-4C53FA54BC9E}"/>
                </a:ext>
              </a:extLst>
            </p:cNvPr>
            <p:cNvSpPr/>
            <p:nvPr/>
          </p:nvSpPr>
          <p:spPr>
            <a:xfrm>
              <a:off x="3991034" y="2430797"/>
              <a:ext cx="339004" cy="108359"/>
            </a:xfrm>
            <a:custGeom>
              <a:avLst/>
              <a:gdLst/>
              <a:ahLst/>
              <a:cxnLst/>
              <a:rect l="l" t="t" r="r" b="b"/>
              <a:pathLst>
                <a:path w="12342" h="3945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" y="657"/>
                  </a:lnTo>
                  <a:lnTo>
                    <a:pt x="16" y="747"/>
                  </a:lnTo>
                  <a:lnTo>
                    <a:pt x="46" y="822"/>
                  </a:lnTo>
                  <a:lnTo>
                    <a:pt x="76" y="911"/>
                  </a:lnTo>
                  <a:lnTo>
                    <a:pt x="285" y="1240"/>
                  </a:lnTo>
                  <a:lnTo>
                    <a:pt x="404" y="1419"/>
                  </a:lnTo>
                  <a:lnTo>
                    <a:pt x="539" y="1614"/>
                  </a:lnTo>
                  <a:lnTo>
                    <a:pt x="718" y="1823"/>
                  </a:lnTo>
                  <a:lnTo>
                    <a:pt x="897" y="2017"/>
                  </a:lnTo>
                  <a:lnTo>
                    <a:pt x="1106" y="2226"/>
                  </a:lnTo>
                  <a:lnTo>
                    <a:pt x="1346" y="2435"/>
                  </a:lnTo>
                  <a:lnTo>
                    <a:pt x="1600" y="2629"/>
                  </a:lnTo>
                  <a:lnTo>
                    <a:pt x="1883" y="2824"/>
                  </a:lnTo>
                  <a:lnTo>
                    <a:pt x="2182" y="3003"/>
                  </a:lnTo>
                  <a:lnTo>
                    <a:pt x="2511" y="3182"/>
                  </a:lnTo>
                  <a:lnTo>
                    <a:pt x="2869" y="3347"/>
                  </a:lnTo>
                  <a:lnTo>
                    <a:pt x="3243" y="3481"/>
                  </a:lnTo>
                  <a:lnTo>
                    <a:pt x="3661" y="3616"/>
                  </a:lnTo>
                  <a:lnTo>
                    <a:pt x="4109" y="3720"/>
                  </a:lnTo>
                  <a:lnTo>
                    <a:pt x="4572" y="3810"/>
                  </a:lnTo>
                  <a:lnTo>
                    <a:pt x="5080" y="3884"/>
                  </a:lnTo>
                  <a:lnTo>
                    <a:pt x="5618" y="3929"/>
                  </a:lnTo>
                  <a:lnTo>
                    <a:pt x="6186" y="3944"/>
                  </a:lnTo>
                  <a:lnTo>
                    <a:pt x="6769" y="3929"/>
                  </a:lnTo>
                  <a:lnTo>
                    <a:pt x="7291" y="3884"/>
                  </a:lnTo>
                  <a:lnTo>
                    <a:pt x="7799" y="3810"/>
                  </a:lnTo>
                  <a:lnTo>
                    <a:pt x="8278" y="3720"/>
                  </a:lnTo>
                  <a:lnTo>
                    <a:pt x="8711" y="3616"/>
                  </a:lnTo>
                  <a:lnTo>
                    <a:pt x="9129" y="3481"/>
                  </a:lnTo>
                  <a:lnTo>
                    <a:pt x="9517" y="3347"/>
                  </a:lnTo>
                  <a:lnTo>
                    <a:pt x="9861" y="3182"/>
                  </a:lnTo>
                  <a:lnTo>
                    <a:pt x="10190" y="3003"/>
                  </a:lnTo>
                  <a:lnTo>
                    <a:pt x="10489" y="2824"/>
                  </a:lnTo>
                  <a:lnTo>
                    <a:pt x="10772" y="2629"/>
                  </a:lnTo>
                  <a:lnTo>
                    <a:pt x="11026" y="2435"/>
                  </a:lnTo>
                  <a:lnTo>
                    <a:pt x="11250" y="2226"/>
                  </a:lnTo>
                  <a:lnTo>
                    <a:pt x="11460" y="2017"/>
                  </a:lnTo>
                  <a:lnTo>
                    <a:pt x="11654" y="1823"/>
                  </a:lnTo>
                  <a:lnTo>
                    <a:pt x="11818" y="1614"/>
                  </a:lnTo>
                  <a:lnTo>
                    <a:pt x="11953" y="1419"/>
                  </a:lnTo>
                  <a:lnTo>
                    <a:pt x="12072" y="1240"/>
                  </a:lnTo>
                  <a:lnTo>
                    <a:pt x="12281" y="897"/>
                  </a:lnTo>
                  <a:lnTo>
                    <a:pt x="12311" y="822"/>
                  </a:lnTo>
                  <a:lnTo>
                    <a:pt x="12326" y="747"/>
                  </a:lnTo>
                  <a:lnTo>
                    <a:pt x="12341" y="657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607;p33">
              <a:extLst>
                <a:ext uri="{FF2B5EF4-FFF2-40B4-BE49-F238E27FC236}">
                  <a16:creationId xmlns:a16="http://schemas.microsoft.com/office/drawing/2014/main" id="{D78A26D3-8BE8-E319-ED54-D4280607C2EB}"/>
                </a:ext>
              </a:extLst>
            </p:cNvPr>
            <p:cNvSpPr/>
            <p:nvPr/>
          </p:nvSpPr>
          <p:spPr>
            <a:xfrm>
              <a:off x="3991034" y="2430797"/>
              <a:ext cx="339004" cy="16014"/>
            </a:xfrm>
            <a:custGeom>
              <a:avLst/>
              <a:gdLst/>
              <a:ahLst/>
              <a:cxnLst/>
              <a:rect l="l" t="t" r="r" b="b"/>
              <a:pathLst>
                <a:path w="12342" h="583" extrusionOk="0">
                  <a:moveTo>
                    <a:pt x="613" y="0"/>
                  </a:moveTo>
                  <a:lnTo>
                    <a:pt x="494" y="15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79"/>
                  </a:lnTo>
                  <a:lnTo>
                    <a:pt x="120" y="269"/>
                  </a:lnTo>
                  <a:lnTo>
                    <a:pt x="61" y="359"/>
                  </a:lnTo>
                  <a:lnTo>
                    <a:pt x="16" y="463"/>
                  </a:lnTo>
                  <a:lnTo>
                    <a:pt x="1" y="583"/>
                  </a:lnTo>
                  <a:lnTo>
                    <a:pt x="12341" y="583"/>
                  </a:lnTo>
                  <a:lnTo>
                    <a:pt x="12326" y="463"/>
                  </a:lnTo>
                  <a:lnTo>
                    <a:pt x="12296" y="359"/>
                  </a:lnTo>
                  <a:lnTo>
                    <a:pt x="12237" y="269"/>
                  </a:lnTo>
                  <a:lnTo>
                    <a:pt x="12162" y="179"/>
                  </a:lnTo>
                  <a:lnTo>
                    <a:pt x="12072" y="105"/>
                  </a:lnTo>
                  <a:lnTo>
                    <a:pt x="11968" y="45"/>
                  </a:lnTo>
                  <a:lnTo>
                    <a:pt x="11863" y="15"/>
                  </a:lnTo>
                  <a:lnTo>
                    <a:pt x="11744" y="0"/>
                  </a:lnTo>
                  <a:close/>
                </a:path>
              </a:pathLst>
            </a:custGeom>
            <a:solidFill>
              <a:srgbClr val="DE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608;p33">
              <a:extLst>
                <a:ext uri="{FF2B5EF4-FFF2-40B4-BE49-F238E27FC236}">
                  <a16:creationId xmlns:a16="http://schemas.microsoft.com/office/drawing/2014/main" id="{86A06AFD-05D2-5E2B-8718-D503E8732E72}"/>
                </a:ext>
              </a:extLst>
            </p:cNvPr>
            <p:cNvSpPr/>
            <p:nvPr/>
          </p:nvSpPr>
          <p:spPr>
            <a:xfrm>
              <a:off x="4731315" y="3532949"/>
              <a:ext cx="99734" cy="147748"/>
            </a:xfrm>
            <a:custGeom>
              <a:avLst/>
              <a:gdLst/>
              <a:ahLst/>
              <a:cxnLst/>
              <a:rect l="l" t="t" r="r" b="b"/>
              <a:pathLst>
                <a:path w="3631" h="5379" extrusionOk="0">
                  <a:moveTo>
                    <a:pt x="2614" y="1"/>
                  </a:moveTo>
                  <a:lnTo>
                    <a:pt x="2510" y="16"/>
                  </a:lnTo>
                  <a:lnTo>
                    <a:pt x="2420" y="31"/>
                  </a:lnTo>
                  <a:lnTo>
                    <a:pt x="2331" y="60"/>
                  </a:lnTo>
                  <a:lnTo>
                    <a:pt x="2241" y="90"/>
                  </a:lnTo>
                  <a:lnTo>
                    <a:pt x="2151" y="135"/>
                  </a:lnTo>
                  <a:lnTo>
                    <a:pt x="2077" y="195"/>
                  </a:lnTo>
                  <a:lnTo>
                    <a:pt x="2002" y="255"/>
                  </a:lnTo>
                  <a:lnTo>
                    <a:pt x="1927" y="314"/>
                  </a:lnTo>
                  <a:lnTo>
                    <a:pt x="1867" y="389"/>
                  </a:lnTo>
                  <a:lnTo>
                    <a:pt x="1808" y="479"/>
                  </a:lnTo>
                  <a:lnTo>
                    <a:pt x="1763" y="553"/>
                  </a:lnTo>
                  <a:lnTo>
                    <a:pt x="105" y="3960"/>
                  </a:lnTo>
                  <a:lnTo>
                    <a:pt x="60" y="4064"/>
                  </a:lnTo>
                  <a:lnTo>
                    <a:pt x="30" y="4154"/>
                  </a:lnTo>
                  <a:lnTo>
                    <a:pt x="15" y="4244"/>
                  </a:lnTo>
                  <a:lnTo>
                    <a:pt x="0" y="4348"/>
                  </a:lnTo>
                  <a:lnTo>
                    <a:pt x="0" y="4438"/>
                  </a:lnTo>
                  <a:lnTo>
                    <a:pt x="15" y="4527"/>
                  </a:lnTo>
                  <a:lnTo>
                    <a:pt x="30" y="4632"/>
                  </a:lnTo>
                  <a:lnTo>
                    <a:pt x="60" y="4722"/>
                  </a:lnTo>
                  <a:lnTo>
                    <a:pt x="90" y="4811"/>
                  </a:lnTo>
                  <a:lnTo>
                    <a:pt x="134" y="4886"/>
                  </a:lnTo>
                  <a:lnTo>
                    <a:pt x="194" y="4961"/>
                  </a:lnTo>
                  <a:lnTo>
                    <a:pt x="254" y="5035"/>
                  </a:lnTo>
                  <a:lnTo>
                    <a:pt x="314" y="5110"/>
                  </a:lnTo>
                  <a:lnTo>
                    <a:pt x="388" y="5170"/>
                  </a:lnTo>
                  <a:lnTo>
                    <a:pt x="463" y="5230"/>
                  </a:lnTo>
                  <a:lnTo>
                    <a:pt x="553" y="5274"/>
                  </a:lnTo>
                  <a:lnTo>
                    <a:pt x="657" y="5319"/>
                  </a:lnTo>
                  <a:lnTo>
                    <a:pt x="777" y="5349"/>
                  </a:lnTo>
                  <a:lnTo>
                    <a:pt x="881" y="5379"/>
                  </a:lnTo>
                  <a:lnTo>
                    <a:pt x="986" y="5379"/>
                  </a:lnTo>
                  <a:lnTo>
                    <a:pt x="1120" y="5364"/>
                  </a:lnTo>
                  <a:lnTo>
                    <a:pt x="1255" y="5349"/>
                  </a:lnTo>
                  <a:lnTo>
                    <a:pt x="1389" y="5304"/>
                  </a:lnTo>
                  <a:lnTo>
                    <a:pt x="1509" y="5230"/>
                  </a:lnTo>
                  <a:lnTo>
                    <a:pt x="1614" y="5155"/>
                  </a:lnTo>
                  <a:lnTo>
                    <a:pt x="1718" y="5065"/>
                  </a:lnTo>
                  <a:lnTo>
                    <a:pt x="1808" y="4946"/>
                  </a:lnTo>
                  <a:lnTo>
                    <a:pt x="1867" y="4826"/>
                  </a:lnTo>
                  <a:lnTo>
                    <a:pt x="3541" y="1420"/>
                  </a:lnTo>
                  <a:lnTo>
                    <a:pt x="3571" y="1330"/>
                  </a:lnTo>
                  <a:lnTo>
                    <a:pt x="3600" y="1241"/>
                  </a:lnTo>
                  <a:lnTo>
                    <a:pt x="3615" y="1136"/>
                  </a:lnTo>
                  <a:lnTo>
                    <a:pt x="3630" y="1046"/>
                  </a:lnTo>
                  <a:lnTo>
                    <a:pt x="3630" y="942"/>
                  </a:lnTo>
                  <a:lnTo>
                    <a:pt x="3630" y="852"/>
                  </a:lnTo>
                  <a:lnTo>
                    <a:pt x="3600" y="763"/>
                  </a:lnTo>
                  <a:lnTo>
                    <a:pt x="3586" y="673"/>
                  </a:lnTo>
                  <a:lnTo>
                    <a:pt x="3541" y="583"/>
                  </a:lnTo>
                  <a:lnTo>
                    <a:pt x="3496" y="494"/>
                  </a:lnTo>
                  <a:lnTo>
                    <a:pt x="3451" y="419"/>
                  </a:lnTo>
                  <a:lnTo>
                    <a:pt x="3391" y="344"/>
                  </a:lnTo>
                  <a:lnTo>
                    <a:pt x="3317" y="270"/>
                  </a:lnTo>
                  <a:lnTo>
                    <a:pt x="3257" y="210"/>
                  </a:lnTo>
                  <a:lnTo>
                    <a:pt x="3167" y="150"/>
                  </a:lnTo>
                  <a:lnTo>
                    <a:pt x="3078" y="105"/>
                  </a:lnTo>
                  <a:lnTo>
                    <a:pt x="2988" y="60"/>
                  </a:lnTo>
                  <a:lnTo>
                    <a:pt x="2898" y="31"/>
                  </a:lnTo>
                  <a:lnTo>
                    <a:pt x="2794" y="16"/>
                  </a:lnTo>
                  <a:lnTo>
                    <a:pt x="2704" y="16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609;p33">
              <a:extLst>
                <a:ext uri="{FF2B5EF4-FFF2-40B4-BE49-F238E27FC236}">
                  <a16:creationId xmlns:a16="http://schemas.microsoft.com/office/drawing/2014/main" id="{3553ABBF-6E6A-0B8E-51DC-F051A7FED79D}"/>
                </a:ext>
              </a:extLst>
            </p:cNvPr>
            <p:cNvSpPr/>
            <p:nvPr/>
          </p:nvSpPr>
          <p:spPr>
            <a:xfrm>
              <a:off x="4814182" y="3562503"/>
              <a:ext cx="84160" cy="185900"/>
            </a:xfrm>
            <a:custGeom>
              <a:avLst/>
              <a:gdLst/>
              <a:ahLst/>
              <a:cxnLst/>
              <a:rect l="l" t="t" r="r" b="b"/>
              <a:pathLst>
                <a:path w="3064" h="6768" extrusionOk="0">
                  <a:moveTo>
                    <a:pt x="867" y="0"/>
                  </a:moveTo>
                  <a:lnTo>
                    <a:pt x="763" y="30"/>
                  </a:lnTo>
                  <a:lnTo>
                    <a:pt x="673" y="45"/>
                  </a:lnTo>
                  <a:lnTo>
                    <a:pt x="583" y="90"/>
                  </a:lnTo>
                  <a:lnTo>
                    <a:pt x="494" y="135"/>
                  </a:lnTo>
                  <a:lnTo>
                    <a:pt x="404" y="180"/>
                  </a:lnTo>
                  <a:lnTo>
                    <a:pt x="330" y="239"/>
                  </a:lnTo>
                  <a:lnTo>
                    <a:pt x="270" y="314"/>
                  </a:lnTo>
                  <a:lnTo>
                    <a:pt x="210" y="389"/>
                  </a:lnTo>
                  <a:lnTo>
                    <a:pt x="150" y="463"/>
                  </a:lnTo>
                  <a:lnTo>
                    <a:pt x="105" y="538"/>
                  </a:lnTo>
                  <a:lnTo>
                    <a:pt x="61" y="628"/>
                  </a:lnTo>
                  <a:lnTo>
                    <a:pt x="31" y="717"/>
                  </a:lnTo>
                  <a:lnTo>
                    <a:pt x="16" y="807"/>
                  </a:lnTo>
                  <a:lnTo>
                    <a:pt x="1" y="912"/>
                  </a:lnTo>
                  <a:lnTo>
                    <a:pt x="1" y="1001"/>
                  </a:lnTo>
                  <a:lnTo>
                    <a:pt x="16" y="1106"/>
                  </a:lnTo>
                  <a:lnTo>
                    <a:pt x="31" y="1196"/>
                  </a:lnTo>
                  <a:lnTo>
                    <a:pt x="1121" y="6006"/>
                  </a:lnTo>
                  <a:lnTo>
                    <a:pt x="1166" y="6170"/>
                  </a:lnTo>
                  <a:lnTo>
                    <a:pt x="1241" y="6320"/>
                  </a:lnTo>
                  <a:lnTo>
                    <a:pt x="1345" y="6454"/>
                  </a:lnTo>
                  <a:lnTo>
                    <a:pt x="1465" y="6559"/>
                  </a:lnTo>
                  <a:lnTo>
                    <a:pt x="1599" y="6648"/>
                  </a:lnTo>
                  <a:lnTo>
                    <a:pt x="1749" y="6723"/>
                  </a:lnTo>
                  <a:lnTo>
                    <a:pt x="1913" y="6753"/>
                  </a:lnTo>
                  <a:lnTo>
                    <a:pt x="2077" y="6768"/>
                  </a:lnTo>
                  <a:lnTo>
                    <a:pt x="2182" y="6768"/>
                  </a:lnTo>
                  <a:lnTo>
                    <a:pt x="2287" y="6753"/>
                  </a:lnTo>
                  <a:lnTo>
                    <a:pt x="2391" y="6723"/>
                  </a:lnTo>
                  <a:lnTo>
                    <a:pt x="2481" y="6678"/>
                  </a:lnTo>
                  <a:lnTo>
                    <a:pt x="2570" y="6648"/>
                  </a:lnTo>
                  <a:lnTo>
                    <a:pt x="2645" y="6589"/>
                  </a:lnTo>
                  <a:lnTo>
                    <a:pt x="2720" y="6529"/>
                  </a:lnTo>
                  <a:lnTo>
                    <a:pt x="2795" y="6469"/>
                  </a:lnTo>
                  <a:lnTo>
                    <a:pt x="2854" y="6394"/>
                  </a:lnTo>
                  <a:lnTo>
                    <a:pt x="2914" y="6320"/>
                  </a:lnTo>
                  <a:lnTo>
                    <a:pt x="2959" y="6230"/>
                  </a:lnTo>
                  <a:lnTo>
                    <a:pt x="2989" y="6141"/>
                  </a:lnTo>
                  <a:lnTo>
                    <a:pt x="3019" y="6051"/>
                  </a:lnTo>
                  <a:lnTo>
                    <a:pt x="3049" y="5961"/>
                  </a:lnTo>
                  <a:lnTo>
                    <a:pt x="3063" y="5872"/>
                  </a:lnTo>
                  <a:lnTo>
                    <a:pt x="3063" y="5767"/>
                  </a:lnTo>
                  <a:lnTo>
                    <a:pt x="3049" y="5677"/>
                  </a:lnTo>
                  <a:lnTo>
                    <a:pt x="3034" y="5573"/>
                  </a:lnTo>
                  <a:lnTo>
                    <a:pt x="1943" y="762"/>
                  </a:lnTo>
                  <a:lnTo>
                    <a:pt x="1913" y="673"/>
                  </a:lnTo>
                  <a:lnTo>
                    <a:pt x="1883" y="583"/>
                  </a:lnTo>
                  <a:lnTo>
                    <a:pt x="1838" y="493"/>
                  </a:lnTo>
                  <a:lnTo>
                    <a:pt x="1779" y="404"/>
                  </a:lnTo>
                  <a:lnTo>
                    <a:pt x="1719" y="329"/>
                  </a:lnTo>
                  <a:lnTo>
                    <a:pt x="1659" y="269"/>
                  </a:lnTo>
                  <a:lnTo>
                    <a:pt x="1584" y="210"/>
                  </a:lnTo>
                  <a:lnTo>
                    <a:pt x="1510" y="150"/>
                  </a:lnTo>
                  <a:lnTo>
                    <a:pt x="1420" y="105"/>
                  </a:lnTo>
                  <a:lnTo>
                    <a:pt x="1345" y="60"/>
                  </a:lnTo>
                  <a:lnTo>
                    <a:pt x="1256" y="30"/>
                  </a:lnTo>
                  <a:lnTo>
                    <a:pt x="1151" y="15"/>
                  </a:lnTo>
                  <a:lnTo>
                    <a:pt x="10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610;p33">
              <a:extLst>
                <a:ext uri="{FF2B5EF4-FFF2-40B4-BE49-F238E27FC236}">
                  <a16:creationId xmlns:a16="http://schemas.microsoft.com/office/drawing/2014/main" id="{DC7AE68F-9B24-17F8-D43C-6A43744DA436}"/>
                </a:ext>
              </a:extLst>
            </p:cNvPr>
            <p:cNvSpPr/>
            <p:nvPr/>
          </p:nvSpPr>
          <p:spPr>
            <a:xfrm>
              <a:off x="4890100" y="3562915"/>
              <a:ext cx="87841" cy="185103"/>
            </a:xfrm>
            <a:custGeom>
              <a:avLst/>
              <a:gdLst/>
              <a:ahLst/>
              <a:cxnLst/>
              <a:rect l="l" t="t" r="r" b="b"/>
              <a:pathLst>
                <a:path w="3198" h="6739" extrusionOk="0">
                  <a:moveTo>
                    <a:pt x="942" y="0"/>
                  </a:moveTo>
                  <a:lnTo>
                    <a:pt x="837" y="15"/>
                  </a:lnTo>
                  <a:lnTo>
                    <a:pt x="748" y="30"/>
                  </a:lnTo>
                  <a:lnTo>
                    <a:pt x="643" y="60"/>
                  </a:lnTo>
                  <a:lnTo>
                    <a:pt x="553" y="105"/>
                  </a:lnTo>
                  <a:lnTo>
                    <a:pt x="479" y="150"/>
                  </a:lnTo>
                  <a:lnTo>
                    <a:pt x="389" y="209"/>
                  </a:lnTo>
                  <a:lnTo>
                    <a:pt x="314" y="269"/>
                  </a:lnTo>
                  <a:lnTo>
                    <a:pt x="255" y="329"/>
                  </a:lnTo>
                  <a:lnTo>
                    <a:pt x="195" y="404"/>
                  </a:lnTo>
                  <a:lnTo>
                    <a:pt x="150" y="478"/>
                  </a:lnTo>
                  <a:lnTo>
                    <a:pt x="105" y="568"/>
                  </a:lnTo>
                  <a:lnTo>
                    <a:pt x="60" y="658"/>
                  </a:lnTo>
                  <a:lnTo>
                    <a:pt x="31" y="747"/>
                  </a:lnTo>
                  <a:lnTo>
                    <a:pt x="16" y="837"/>
                  </a:lnTo>
                  <a:lnTo>
                    <a:pt x="1" y="941"/>
                  </a:lnTo>
                  <a:lnTo>
                    <a:pt x="1" y="1031"/>
                  </a:lnTo>
                  <a:lnTo>
                    <a:pt x="16" y="1136"/>
                  </a:lnTo>
                  <a:lnTo>
                    <a:pt x="31" y="1225"/>
                  </a:lnTo>
                  <a:lnTo>
                    <a:pt x="1256" y="6006"/>
                  </a:lnTo>
                  <a:lnTo>
                    <a:pt x="1315" y="6155"/>
                  </a:lnTo>
                  <a:lnTo>
                    <a:pt x="1390" y="6305"/>
                  </a:lnTo>
                  <a:lnTo>
                    <a:pt x="1495" y="6439"/>
                  </a:lnTo>
                  <a:lnTo>
                    <a:pt x="1614" y="6544"/>
                  </a:lnTo>
                  <a:lnTo>
                    <a:pt x="1749" y="6619"/>
                  </a:lnTo>
                  <a:lnTo>
                    <a:pt x="1898" y="6693"/>
                  </a:lnTo>
                  <a:lnTo>
                    <a:pt x="2047" y="6723"/>
                  </a:lnTo>
                  <a:lnTo>
                    <a:pt x="2212" y="6738"/>
                  </a:lnTo>
                  <a:lnTo>
                    <a:pt x="2331" y="6738"/>
                  </a:lnTo>
                  <a:lnTo>
                    <a:pt x="2451" y="6708"/>
                  </a:lnTo>
                  <a:lnTo>
                    <a:pt x="2555" y="6678"/>
                  </a:lnTo>
                  <a:lnTo>
                    <a:pt x="2645" y="6648"/>
                  </a:lnTo>
                  <a:lnTo>
                    <a:pt x="2735" y="6604"/>
                  </a:lnTo>
                  <a:lnTo>
                    <a:pt x="2809" y="6544"/>
                  </a:lnTo>
                  <a:lnTo>
                    <a:pt x="2884" y="6484"/>
                  </a:lnTo>
                  <a:lnTo>
                    <a:pt x="2944" y="6409"/>
                  </a:lnTo>
                  <a:lnTo>
                    <a:pt x="3004" y="6335"/>
                  </a:lnTo>
                  <a:lnTo>
                    <a:pt x="3063" y="6260"/>
                  </a:lnTo>
                  <a:lnTo>
                    <a:pt x="3108" y="6170"/>
                  </a:lnTo>
                  <a:lnTo>
                    <a:pt x="3138" y="6096"/>
                  </a:lnTo>
                  <a:lnTo>
                    <a:pt x="3168" y="5991"/>
                  </a:lnTo>
                  <a:lnTo>
                    <a:pt x="3183" y="5901"/>
                  </a:lnTo>
                  <a:lnTo>
                    <a:pt x="3198" y="5812"/>
                  </a:lnTo>
                  <a:lnTo>
                    <a:pt x="3198" y="5707"/>
                  </a:lnTo>
                  <a:lnTo>
                    <a:pt x="3183" y="5618"/>
                  </a:lnTo>
                  <a:lnTo>
                    <a:pt x="3168" y="5513"/>
                  </a:lnTo>
                  <a:lnTo>
                    <a:pt x="1943" y="747"/>
                  </a:lnTo>
                  <a:lnTo>
                    <a:pt x="1913" y="643"/>
                  </a:lnTo>
                  <a:lnTo>
                    <a:pt x="1868" y="553"/>
                  </a:lnTo>
                  <a:lnTo>
                    <a:pt x="1823" y="463"/>
                  </a:lnTo>
                  <a:lnTo>
                    <a:pt x="1778" y="389"/>
                  </a:lnTo>
                  <a:lnTo>
                    <a:pt x="1704" y="314"/>
                  </a:lnTo>
                  <a:lnTo>
                    <a:pt x="1644" y="254"/>
                  </a:lnTo>
                  <a:lnTo>
                    <a:pt x="1569" y="195"/>
                  </a:lnTo>
                  <a:lnTo>
                    <a:pt x="1495" y="135"/>
                  </a:lnTo>
                  <a:lnTo>
                    <a:pt x="1405" y="90"/>
                  </a:lnTo>
                  <a:lnTo>
                    <a:pt x="1315" y="60"/>
                  </a:lnTo>
                  <a:lnTo>
                    <a:pt x="1226" y="30"/>
                  </a:lnTo>
                  <a:lnTo>
                    <a:pt x="1136" y="1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611;p33">
              <a:extLst>
                <a:ext uri="{FF2B5EF4-FFF2-40B4-BE49-F238E27FC236}">
                  <a16:creationId xmlns:a16="http://schemas.microsoft.com/office/drawing/2014/main" id="{FC21C056-62C6-1BB3-E1B5-DA5FC515E24D}"/>
                </a:ext>
              </a:extLst>
            </p:cNvPr>
            <p:cNvSpPr/>
            <p:nvPr/>
          </p:nvSpPr>
          <p:spPr>
            <a:xfrm>
              <a:off x="4948797" y="3523528"/>
              <a:ext cx="91934" cy="184252"/>
            </a:xfrm>
            <a:custGeom>
              <a:avLst/>
              <a:gdLst/>
              <a:ahLst/>
              <a:cxnLst/>
              <a:rect l="l" t="t" r="r" b="b"/>
              <a:pathLst>
                <a:path w="3347" h="6708" extrusionOk="0">
                  <a:moveTo>
                    <a:pt x="911" y="0"/>
                  </a:moveTo>
                  <a:lnTo>
                    <a:pt x="807" y="15"/>
                  </a:lnTo>
                  <a:lnTo>
                    <a:pt x="717" y="45"/>
                  </a:lnTo>
                  <a:lnTo>
                    <a:pt x="613" y="75"/>
                  </a:lnTo>
                  <a:lnTo>
                    <a:pt x="523" y="120"/>
                  </a:lnTo>
                  <a:lnTo>
                    <a:pt x="448" y="164"/>
                  </a:lnTo>
                  <a:lnTo>
                    <a:pt x="359" y="224"/>
                  </a:lnTo>
                  <a:lnTo>
                    <a:pt x="299" y="284"/>
                  </a:lnTo>
                  <a:lnTo>
                    <a:pt x="224" y="359"/>
                  </a:lnTo>
                  <a:lnTo>
                    <a:pt x="179" y="433"/>
                  </a:lnTo>
                  <a:lnTo>
                    <a:pt x="120" y="508"/>
                  </a:lnTo>
                  <a:lnTo>
                    <a:pt x="75" y="598"/>
                  </a:lnTo>
                  <a:lnTo>
                    <a:pt x="45" y="687"/>
                  </a:lnTo>
                  <a:lnTo>
                    <a:pt x="30" y="777"/>
                  </a:lnTo>
                  <a:lnTo>
                    <a:pt x="15" y="867"/>
                  </a:lnTo>
                  <a:lnTo>
                    <a:pt x="0" y="971"/>
                  </a:lnTo>
                  <a:lnTo>
                    <a:pt x="0" y="1061"/>
                  </a:lnTo>
                  <a:lnTo>
                    <a:pt x="15" y="1165"/>
                  </a:lnTo>
                  <a:lnTo>
                    <a:pt x="45" y="1255"/>
                  </a:lnTo>
                  <a:lnTo>
                    <a:pt x="1419" y="5991"/>
                  </a:lnTo>
                  <a:lnTo>
                    <a:pt x="1479" y="6140"/>
                  </a:lnTo>
                  <a:lnTo>
                    <a:pt x="1554" y="6290"/>
                  </a:lnTo>
                  <a:lnTo>
                    <a:pt x="1658" y="6409"/>
                  </a:lnTo>
                  <a:lnTo>
                    <a:pt x="1778" y="6514"/>
                  </a:lnTo>
                  <a:lnTo>
                    <a:pt x="1897" y="6588"/>
                  </a:lnTo>
                  <a:lnTo>
                    <a:pt x="2047" y="6648"/>
                  </a:lnTo>
                  <a:lnTo>
                    <a:pt x="2196" y="6693"/>
                  </a:lnTo>
                  <a:lnTo>
                    <a:pt x="2360" y="6708"/>
                  </a:lnTo>
                  <a:lnTo>
                    <a:pt x="2495" y="6693"/>
                  </a:lnTo>
                  <a:lnTo>
                    <a:pt x="2629" y="6663"/>
                  </a:lnTo>
                  <a:lnTo>
                    <a:pt x="2734" y="6633"/>
                  </a:lnTo>
                  <a:lnTo>
                    <a:pt x="2824" y="6588"/>
                  </a:lnTo>
                  <a:lnTo>
                    <a:pt x="2898" y="6544"/>
                  </a:lnTo>
                  <a:lnTo>
                    <a:pt x="2973" y="6484"/>
                  </a:lnTo>
                  <a:lnTo>
                    <a:pt x="3048" y="6424"/>
                  </a:lnTo>
                  <a:lnTo>
                    <a:pt x="3107" y="6349"/>
                  </a:lnTo>
                  <a:lnTo>
                    <a:pt x="3167" y="6275"/>
                  </a:lnTo>
                  <a:lnTo>
                    <a:pt x="3212" y="6185"/>
                  </a:lnTo>
                  <a:lnTo>
                    <a:pt x="3257" y="6110"/>
                  </a:lnTo>
                  <a:lnTo>
                    <a:pt x="3287" y="6021"/>
                  </a:lnTo>
                  <a:lnTo>
                    <a:pt x="3317" y="5931"/>
                  </a:lnTo>
                  <a:lnTo>
                    <a:pt x="3332" y="5827"/>
                  </a:lnTo>
                  <a:lnTo>
                    <a:pt x="3346" y="5737"/>
                  </a:lnTo>
                  <a:lnTo>
                    <a:pt x="3332" y="5632"/>
                  </a:lnTo>
                  <a:lnTo>
                    <a:pt x="3332" y="5543"/>
                  </a:lnTo>
                  <a:lnTo>
                    <a:pt x="3302" y="5438"/>
                  </a:lnTo>
                  <a:lnTo>
                    <a:pt x="1927" y="717"/>
                  </a:lnTo>
                  <a:lnTo>
                    <a:pt x="1897" y="613"/>
                  </a:lnTo>
                  <a:lnTo>
                    <a:pt x="1853" y="523"/>
                  </a:lnTo>
                  <a:lnTo>
                    <a:pt x="1808" y="448"/>
                  </a:lnTo>
                  <a:lnTo>
                    <a:pt x="1748" y="359"/>
                  </a:lnTo>
                  <a:lnTo>
                    <a:pt x="1688" y="299"/>
                  </a:lnTo>
                  <a:lnTo>
                    <a:pt x="1614" y="224"/>
                  </a:lnTo>
                  <a:lnTo>
                    <a:pt x="1539" y="179"/>
                  </a:lnTo>
                  <a:lnTo>
                    <a:pt x="1464" y="120"/>
                  </a:lnTo>
                  <a:lnTo>
                    <a:pt x="1374" y="75"/>
                  </a:lnTo>
                  <a:lnTo>
                    <a:pt x="1285" y="45"/>
                  </a:lnTo>
                  <a:lnTo>
                    <a:pt x="1195" y="30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612;p33">
              <a:extLst>
                <a:ext uri="{FF2B5EF4-FFF2-40B4-BE49-F238E27FC236}">
                  <a16:creationId xmlns:a16="http://schemas.microsoft.com/office/drawing/2014/main" id="{F27346DA-E92A-ED6A-9585-AE691CF25930}"/>
                </a:ext>
              </a:extLst>
            </p:cNvPr>
            <p:cNvSpPr/>
            <p:nvPr/>
          </p:nvSpPr>
          <p:spPr>
            <a:xfrm>
              <a:off x="4596701" y="2837028"/>
              <a:ext cx="323402" cy="396823"/>
            </a:xfrm>
            <a:custGeom>
              <a:avLst/>
              <a:gdLst/>
              <a:ahLst/>
              <a:cxnLst/>
              <a:rect l="l" t="t" r="r" b="b"/>
              <a:pathLst>
                <a:path w="11774" h="14447" extrusionOk="0">
                  <a:moveTo>
                    <a:pt x="1868" y="0"/>
                  </a:moveTo>
                  <a:lnTo>
                    <a:pt x="1495" y="30"/>
                  </a:lnTo>
                  <a:lnTo>
                    <a:pt x="1121" y="60"/>
                  </a:lnTo>
                  <a:lnTo>
                    <a:pt x="748" y="120"/>
                  </a:lnTo>
                  <a:lnTo>
                    <a:pt x="374" y="194"/>
                  </a:lnTo>
                  <a:lnTo>
                    <a:pt x="1" y="269"/>
                  </a:lnTo>
                  <a:lnTo>
                    <a:pt x="1719" y="6858"/>
                  </a:lnTo>
                  <a:lnTo>
                    <a:pt x="2242" y="8844"/>
                  </a:lnTo>
                  <a:lnTo>
                    <a:pt x="3527" y="13789"/>
                  </a:lnTo>
                  <a:lnTo>
                    <a:pt x="3556" y="13909"/>
                  </a:lnTo>
                  <a:lnTo>
                    <a:pt x="3616" y="14028"/>
                  </a:lnTo>
                  <a:lnTo>
                    <a:pt x="3691" y="14118"/>
                  </a:lnTo>
                  <a:lnTo>
                    <a:pt x="3766" y="14208"/>
                  </a:lnTo>
                  <a:lnTo>
                    <a:pt x="3855" y="14282"/>
                  </a:lnTo>
                  <a:lnTo>
                    <a:pt x="3960" y="14342"/>
                  </a:lnTo>
                  <a:lnTo>
                    <a:pt x="4064" y="14387"/>
                  </a:lnTo>
                  <a:lnTo>
                    <a:pt x="4169" y="14417"/>
                  </a:lnTo>
                  <a:lnTo>
                    <a:pt x="4274" y="14432"/>
                  </a:lnTo>
                  <a:lnTo>
                    <a:pt x="4393" y="14447"/>
                  </a:lnTo>
                  <a:lnTo>
                    <a:pt x="4513" y="14432"/>
                  </a:lnTo>
                  <a:lnTo>
                    <a:pt x="4617" y="14402"/>
                  </a:lnTo>
                  <a:lnTo>
                    <a:pt x="4722" y="14357"/>
                  </a:lnTo>
                  <a:lnTo>
                    <a:pt x="4826" y="14297"/>
                  </a:lnTo>
                  <a:lnTo>
                    <a:pt x="4931" y="14223"/>
                  </a:lnTo>
                  <a:lnTo>
                    <a:pt x="5021" y="14133"/>
                  </a:lnTo>
                  <a:lnTo>
                    <a:pt x="5304" y="13804"/>
                  </a:lnTo>
                  <a:lnTo>
                    <a:pt x="5588" y="13506"/>
                  </a:lnTo>
                  <a:lnTo>
                    <a:pt x="5887" y="13237"/>
                  </a:lnTo>
                  <a:lnTo>
                    <a:pt x="6201" y="13013"/>
                  </a:lnTo>
                  <a:lnTo>
                    <a:pt x="6515" y="12818"/>
                  </a:lnTo>
                  <a:lnTo>
                    <a:pt x="6843" y="12639"/>
                  </a:lnTo>
                  <a:lnTo>
                    <a:pt x="7187" y="12505"/>
                  </a:lnTo>
                  <a:lnTo>
                    <a:pt x="7530" y="12400"/>
                  </a:lnTo>
                  <a:lnTo>
                    <a:pt x="7874" y="12325"/>
                  </a:lnTo>
                  <a:lnTo>
                    <a:pt x="8248" y="12281"/>
                  </a:lnTo>
                  <a:lnTo>
                    <a:pt x="8606" y="12266"/>
                  </a:lnTo>
                  <a:lnTo>
                    <a:pt x="8994" y="12295"/>
                  </a:lnTo>
                  <a:lnTo>
                    <a:pt x="9383" y="12340"/>
                  </a:lnTo>
                  <a:lnTo>
                    <a:pt x="9771" y="12430"/>
                  </a:lnTo>
                  <a:lnTo>
                    <a:pt x="10175" y="12549"/>
                  </a:lnTo>
                  <a:lnTo>
                    <a:pt x="10593" y="12699"/>
                  </a:lnTo>
                  <a:lnTo>
                    <a:pt x="10713" y="12729"/>
                  </a:lnTo>
                  <a:lnTo>
                    <a:pt x="10832" y="12744"/>
                  </a:lnTo>
                  <a:lnTo>
                    <a:pt x="10967" y="12759"/>
                  </a:lnTo>
                  <a:lnTo>
                    <a:pt x="11071" y="12744"/>
                  </a:lnTo>
                  <a:lnTo>
                    <a:pt x="11191" y="12714"/>
                  </a:lnTo>
                  <a:lnTo>
                    <a:pt x="11295" y="12669"/>
                  </a:lnTo>
                  <a:lnTo>
                    <a:pt x="11400" y="12609"/>
                  </a:lnTo>
                  <a:lnTo>
                    <a:pt x="11489" y="12535"/>
                  </a:lnTo>
                  <a:lnTo>
                    <a:pt x="11564" y="12460"/>
                  </a:lnTo>
                  <a:lnTo>
                    <a:pt x="11639" y="12370"/>
                  </a:lnTo>
                  <a:lnTo>
                    <a:pt x="11684" y="12266"/>
                  </a:lnTo>
                  <a:lnTo>
                    <a:pt x="11728" y="12161"/>
                  </a:lnTo>
                  <a:lnTo>
                    <a:pt x="11758" y="12042"/>
                  </a:lnTo>
                  <a:lnTo>
                    <a:pt x="11773" y="11922"/>
                  </a:lnTo>
                  <a:lnTo>
                    <a:pt x="11773" y="11802"/>
                  </a:lnTo>
                  <a:lnTo>
                    <a:pt x="11743" y="11683"/>
                  </a:lnTo>
                  <a:lnTo>
                    <a:pt x="10817" y="8127"/>
                  </a:lnTo>
                  <a:lnTo>
                    <a:pt x="10369" y="6350"/>
                  </a:lnTo>
                  <a:lnTo>
                    <a:pt x="10249" y="5946"/>
                  </a:lnTo>
                  <a:lnTo>
                    <a:pt x="10100" y="5543"/>
                  </a:lnTo>
                  <a:lnTo>
                    <a:pt x="9951" y="5139"/>
                  </a:lnTo>
                  <a:lnTo>
                    <a:pt x="9771" y="4766"/>
                  </a:lnTo>
                  <a:lnTo>
                    <a:pt x="9607" y="4437"/>
                  </a:lnTo>
                  <a:lnTo>
                    <a:pt x="9413" y="4109"/>
                  </a:lnTo>
                  <a:lnTo>
                    <a:pt x="9219" y="3795"/>
                  </a:lnTo>
                  <a:lnTo>
                    <a:pt x="9024" y="3496"/>
                  </a:lnTo>
                  <a:lnTo>
                    <a:pt x="8800" y="3212"/>
                  </a:lnTo>
                  <a:lnTo>
                    <a:pt x="8561" y="2943"/>
                  </a:lnTo>
                  <a:lnTo>
                    <a:pt x="8322" y="2674"/>
                  </a:lnTo>
                  <a:lnTo>
                    <a:pt x="8068" y="2406"/>
                  </a:lnTo>
                  <a:lnTo>
                    <a:pt x="7814" y="2166"/>
                  </a:lnTo>
                  <a:lnTo>
                    <a:pt x="7545" y="1927"/>
                  </a:lnTo>
                  <a:lnTo>
                    <a:pt x="7261" y="1718"/>
                  </a:lnTo>
                  <a:lnTo>
                    <a:pt x="6963" y="1509"/>
                  </a:lnTo>
                  <a:lnTo>
                    <a:pt x="6664" y="1315"/>
                  </a:lnTo>
                  <a:lnTo>
                    <a:pt x="6365" y="1121"/>
                  </a:lnTo>
                  <a:lnTo>
                    <a:pt x="6051" y="956"/>
                  </a:lnTo>
                  <a:lnTo>
                    <a:pt x="5723" y="792"/>
                  </a:lnTo>
                  <a:lnTo>
                    <a:pt x="5409" y="658"/>
                  </a:lnTo>
                  <a:lnTo>
                    <a:pt x="5065" y="523"/>
                  </a:lnTo>
                  <a:lnTo>
                    <a:pt x="4737" y="404"/>
                  </a:lnTo>
                  <a:lnTo>
                    <a:pt x="4393" y="299"/>
                  </a:lnTo>
                  <a:lnTo>
                    <a:pt x="4035" y="209"/>
                  </a:lnTo>
                  <a:lnTo>
                    <a:pt x="3676" y="135"/>
                  </a:lnTo>
                  <a:lnTo>
                    <a:pt x="3332" y="75"/>
                  </a:lnTo>
                  <a:lnTo>
                    <a:pt x="2959" y="45"/>
                  </a:lnTo>
                  <a:lnTo>
                    <a:pt x="2600" y="15"/>
                  </a:lnTo>
                  <a:lnTo>
                    <a:pt x="22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613;p33">
              <a:extLst>
                <a:ext uri="{FF2B5EF4-FFF2-40B4-BE49-F238E27FC236}">
                  <a16:creationId xmlns:a16="http://schemas.microsoft.com/office/drawing/2014/main" id="{0F882B73-5548-8953-E110-45425D867AB2}"/>
                </a:ext>
              </a:extLst>
            </p:cNvPr>
            <p:cNvSpPr/>
            <p:nvPr/>
          </p:nvSpPr>
          <p:spPr>
            <a:xfrm>
              <a:off x="4745241" y="3342962"/>
              <a:ext cx="264320" cy="299588"/>
            </a:xfrm>
            <a:custGeom>
              <a:avLst/>
              <a:gdLst/>
              <a:ahLst/>
              <a:cxnLst/>
              <a:rect l="l" t="t" r="r" b="b"/>
              <a:pathLst>
                <a:path w="9623" h="10907" extrusionOk="0">
                  <a:moveTo>
                    <a:pt x="7411" y="1"/>
                  </a:moveTo>
                  <a:lnTo>
                    <a:pt x="7306" y="16"/>
                  </a:lnTo>
                  <a:lnTo>
                    <a:pt x="7202" y="46"/>
                  </a:lnTo>
                  <a:lnTo>
                    <a:pt x="7097" y="90"/>
                  </a:lnTo>
                  <a:lnTo>
                    <a:pt x="7008" y="150"/>
                  </a:lnTo>
                  <a:lnTo>
                    <a:pt x="6918" y="240"/>
                  </a:lnTo>
                  <a:lnTo>
                    <a:pt x="6843" y="329"/>
                  </a:lnTo>
                  <a:lnTo>
                    <a:pt x="6559" y="688"/>
                  </a:lnTo>
                  <a:lnTo>
                    <a:pt x="6261" y="1032"/>
                  </a:lnTo>
                  <a:lnTo>
                    <a:pt x="5947" y="1315"/>
                  </a:lnTo>
                  <a:lnTo>
                    <a:pt x="5633" y="1584"/>
                  </a:lnTo>
                  <a:lnTo>
                    <a:pt x="5319" y="1808"/>
                  </a:lnTo>
                  <a:lnTo>
                    <a:pt x="5155" y="1898"/>
                  </a:lnTo>
                  <a:lnTo>
                    <a:pt x="4976" y="1988"/>
                  </a:lnTo>
                  <a:lnTo>
                    <a:pt x="4812" y="2062"/>
                  </a:lnTo>
                  <a:lnTo>
                    <a:pt x="4632" y="2137"/>
                  </a:lnTo>
                  <a:lnTo>
                    <a:pt x="4468" y="2197"/>
                  </a:lnTo>
                  <a:lnTo>
                    <a:pt x="4289" y="2257"/>
                  </a:lnTo>
                  <a:lnTo>
                    <a:pt x="4109" y="2286"/>
                  </a:lnTo>
                  <a:lnTo>
                    <a:pt x="3930" y="2331"/>
                  </a:lnTo>
                  <a:lnTo>
                    <a:pt x="3736" y="2346"/>
                  </a:lnTo>
                  <a:lnTo>
                    <a:pt x="3557" y="2361"/>
                  </a:lnTo>
                  <a:lnTo>
                    <a:pt x="3362" y="2376"/>
                  </a:lnTo>
                  <a:lnTo>
                    <a:pt x="3168" y="2361"/>
                  </a:lnTo>
                  <a:lnTo>
                    <a:pt x="2780" y="2331"/>
                  </a:lnTo>
                  <a:lnTo>
                    <a:pt x="2391" y="2257"/>
                  </a:lnTo>
                  <a:lnTo>
                    <a:pt x="1973" y="2152"/>
                  </a:lnTo>
                  <a:lnTo>
                    <a:pt x="1555" y="2018"/>
                  </a:lnTo>
                  <a:lnTo>
                    <a:pt x="1136" y="1823"/>
                  </a:lnTo>
                  <a:lnTo>
                    <a:pt x="1017" y="1793"/>
                  </a:lnTo>
                  <a:lnTo>
                    <a:pt x="897" y="1764"/>
                  </a:lnTo>
                  <a:lnTo>
                    <a:pt x="793" y="1749"/>
                  </a:lnTo>
                  <a:lnTo>
                    <a:pt x="673" y="1764"/>
                  </a:lnTo>
                  <a:lnTo>
                    <a:pt x="569" y="1793"/>
                  </a:lnTo>
                  <a:lnTo>
                    <a:pt x="479" y="1823"/>
                  </a:lnTo>
                  <a:lnTo>
                    <a:pt x="374" y="1883"/>
                  </a:lnTo>
                  <a:lnTo>
                    <a:pt x="285" y="1943"/>
                  </a:lnTo>
                  <a:lnTo>
                    <a:pt x="210" y="2018"/>
                  </a:lnTo>
                  <a:lnTo>
                    <a:pt x="150" y="2092"/>
                  </a:lnTo>
                  <a:lnTo>
                    <a:pt x="91" y="2197"/>
                  </a:lnTo>
                  <a:lnTo>
                    <a:pt x="46" y="2286"/>
                  </a:lnTo>
                  <a:lnTo>
                    <a:pt x="16" y="2391"/>
                  </a:lnTo>
                  <a:lnTo>
                    <a:pt x="1" y="2511"/>
                  </a:lnTo>
                  <a:lnTo>
                    <a:pt x="16" y="2630"/>
                  </a:lnTo>
                  <a:lnTo>
                    <a:pt x="31" y="2750"/>
                  </a:lnTo>
                  <a:lnTo>
                    <a:pt x="1256" y="7695"/>
                  </a:lnTo>
                  <a:lnTo>
                    <a:pt x="1316" y="7904"/>
                  </a:lnTo>
                  <a:lnTo>
                    <a:pt x="1390" y="8113"/>
                  </a:lnTo>
                  <a:lnTo>
                    <a:pt x="1465" y="8307"/>
                  </a:lnTo>
                  <a:lnTo>
                    <a:pt x="1555" y="8501"/>
                  </a:lnTo>
                  <a:lnTo>
                    <a:pt x="1644" y="8696"/>
                  </a:lnTo>
                  <a:lnTo>
                    <a:pt x="1749" y="8875"/>
                  </a:lnTo>
                  <a:lnTo>
                    <a:pt x="1868" y="9054"/>
                  </a:lnTo>
                  <a:lnTo>
                    <a:pt x="1988" y="9218"/>
                  </a:lnTo>
                  <a:lnTo>
                    <a:pt x="2122" y="9383"/>
                  </a:lnTo>
                  <a:lnTo>
                    <a:pt x="2257" y="9547"/>
                  </a:lnTo>
                  <a:lnTo>
                    <a:pt x="2391" y="9682"/>
                  </a:lnTo>
                  <a:lnTo>
                    <a:pt x="2556" y="9831"/>
                  </a:lnTo>
                  <a:lnTo>
                    <a:pt x="2705" y="9965"/>
                  </a:lnTo>
                  <a:lnTo>
                    <a:pt x="2869" y="10085"/>
                  </a:lnTo>
                  <a:lnTo>
                    <a:pt x="3034" y="10204"/>
                  </a:lnTo>
                  <a:lnTo>
                    <a:pt x="3213" y="10309"/>
                  </a:lnTo>
                  <a:lnTo>
                    <a:pt x="3392" y="10414"/>
                  </a:lnTo>
                  <a:lnTo>
                    <a:pt x="3572" y="10503"/>
                  </a:lnTo>
                  <a:lnTo>
                    <a:pt x="3766" y="10593"/>
                  </a:lnTo>
                  <a:lnTo>
                    <a:pt x="3945" y="10668"/>
                  </a:lnTo>
                  <a:lnTo>
                    <a:pt x="4154" y="10727"/>
                  </a:lnTo>
                  <a:lnTo>
                    <a:pt x="4348" y="10787"/>
                  </a:lnTo>
                  <a:lnTo>
                    <a:pt x="4543" y="10832"/>
                  </a:lnTo>
                  <a:lnTo>
                    <a:pt x="4752" y="10862"/>
                  </a:lnTo>
                  <a:lnTo>
                    <a:pt x="4961" y="10892"/>
                  </a:lnTo>
                  <a:lnTo>
                    <a:pt x="5170" y="10907"/>
                  </a:lnTo>
                  <a:lnTo>
                    <a:pt x="5588" y="10907"/>
                  </a:lnTo>
                  <a:lnTo>
                    <a:pt x="5812" y="10892"/>
                  </a:lnTo>
                  <a:lnTo>
                    <a:pt x="6022" y="10862"/>
                  </a:lnTo>
                  <a:lnTo>
                    <a:pt x="6231" y="10817"/>
                  </a:lnTo>
                  <a:lnTo>
                    <a:pt x="6455" y="10772"/>
                  </a:lnTo>
                  <a:lnTo>
                    <a:pt x="6664" y="10712"/>
                  </a:lnTo>
                  <a:lnTo>
                    <a:pt x="6858" y="10638"/>
                  </a:lnTo>
                  <a:lnTo>
                    <a:pt x="7052" y="10563"/>
                  </a:lnTo>
                  <a:lnTo>
                    <a:pt x="7247" y="10473"/>
                  </a:lnTo>
                  <a:lnTo>
                    <a:pt x="7441" y="10384"/>
                  </a:lnTo>
                  <a:lnTo>
                    <a:pt x="7620" y="10279"/>
                  </a:lnTo>
                  <a:lnTo>
                    <a:pt x="7785" y="10160"/>
                  </a:lnTo>
                  <a:lnTo>
                    <a:pt x="7949" y="10040"/>
                  </a:lnTo>
                  <a:lnTo>
                    <a:pt x="8113" y="9921"/>
                  </a:lnTo>
                  <a:lnTo>
                    <a:pt x="8263" y="9771"/>
                  </a:lnTo>
                  <a:lnTo>
                    <a:pt x="8412" y="9637"/>
                  </a:lnTo>
                  <a:lnTo>
                    <a:pt x="8546" y="9487"/>
                  </a:lnTo>
                  <a:lnTo>
                    <a:pt x="8681" y="9338"/>
                  </a:lnTo>
                  <a:lnTo>
                    <a:pt x="8800" y="9174"/>
                  </a:lnTo>
                  <a:lnTo>
                    <a:pt x="8920" y="9009"/>
                  </a:lnTo>
                  <a:lnTo>
                    <a:pt x="9025" y="8830"/>
                  </a:lnTo>
                  <a:lnTo>
                    <a:pt x="9129" y="8651"/>
                  </a:lnTo>
                  <a:lnTo>
                    <a:pt x="9219" y="8471"/>
                  </a:lnTo>
                  <a:lnTo>
                    <a:pt x="9308" y="8292"/>
                  </a:lnTo>
                  <a:lnTo>
                    <a:pt x="9383" y="8098"/>
                  </a:lnTo>
                  <a:lnTo>
                    <a:pt x="9443" y="7904"/>
                  </a:lnTo>
                  <a:lnTo>
                    <a:pt x="9503" y="7710"/>
                  </a:lnTo>
                  <a:lnTo>
                    <a:pt x="9547" y="7515"/>
                  </a:lnTo>
                  <a:lnTo>
                    <a:pt x="9577" y="7306"/>
                  </a:lnTo>
                  <a:lnTo>
                    <a:pt x="9607" y="7112"/>
                  </a:lnTo>
                  <a:lnTo>
                    <a:pt x="9622" y="6903"/>
                  </a:lnTo>
                  <a:lnTo>
                    <a:pt x="9622" y="6694"/>
                  </a:lnTo>
                  <a:lnTo>
                    <a:pt x="9622" y="6484"/>
                  </a:lnTo>
                  <a:lnTo>
                    <a:pt x="9607" y="6275"/>
                  </a:lnTo>
                  <a:lnTo>
                    <a:pt x="9577" y="6066"/>
                  </a:lnTo>
                  <a:lnTo>
                    <a:pt x="9547" y="5857"/>
                  </a:lnTo>
                  <a:lnTo>
                    <a:pt x="9503" y="5633"/>
                  </a:lnTo>
                  <a:lnTo>
                    <a:pt x="8248" y="598"/>
                  </a:lnTo>
                  <a:lnTo>
                    <a:pt x="8203" y="479"/>
                  </a:lnTo>
                  <a:lnTo>
                    <a:pt x="8158" y="374"/>
                  </a:lnTo>
                  <a:lnTo>
                    <a:pt x="8083" y="285"/>
                  </a:lnTo>
                  <a:lnTo>
                    <a:pt x="8009" y="210"/>
                  </a:lnTo>
                  <a:lnTo>
                    <a:pt x="7919" y="135"/>
                  </a:lnTo>
                  <a:lnTo>
                    <a:pt x="7829" y="75"/>
                  </a:lnTo>
                  <a:lnTo>
                    <a:pt x="7740" y="46"/>
                  </a:lnTo>
                  <a:lnTo>
                    <a:pt x="7635" y="16"/>
                  </a:lnTo>
                  <a:lnTo>
                    <a:pt x="7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614;p33">
              <a:extLst>
                <a:ext uri="{FF2B5EF4-FFF2-40B4-BE49-F238E27FC236}">
                  <a16:creationId xmlns:a16="http://schemas.microsoft.com/office/drawing/2014/main" id="{E41BD01C-EE7B-CD11-C093-00050FF80504}"/>
                </a:ext>
              </a:extLst>
            </p:cNvPr>
            <p:cNvSpPr/>
            <p:nvPr/>
          </p:nvSpPr>
          <p:spPr>
            <a:xfrm>
              <a:off x="4715302" y="3173905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5"/>
                  </a:lnTo>
                  <a:lnTo>
                    <a:pt x="3422" y="90"/>
                  </a:lnTo>
                  <a:lnTo>
                    <a:pt x="3197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8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0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3"/>
                  </a:lnTo>
                  <a:lnTo>
                    <a:pt x="703" y="1928"/>
                  </a:lnTo>
                  <a:lnTo>
                    <a:pt x="583" y="2107"/>
                  </a:lnTo>
                  <a:lnTo>
                    <a:pt x="493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39" y="2854"/>
                  </a:lnTo>
                  <a:lnTo>
                    <a:pt x="180" y="3048"/>
                  </a:lnTo>
                  <a:lnTo>
                    <a:pt x="120" y="3242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0" y="4064"/>
                  </a:lnTo>
                  <a:lnTo>
                    <a:pt x="0" y="4288"/>
                  </a:lnTo>
                  <a:lnTo>
                    <a:pt x="0" y="4497"/>
                  </a:lnTo>
                  <a:lnTo>
                    <a:pt x="30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1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8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0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57" y="8427"/>
                  </a:lnTo>
                  <a:lnTo>
                    <a:pt x="3451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30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76" y="8202"/>
                  </a:lnTo>
                  <a:lnTo>
                    <a:pt x="6170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201" y="7396"/>
                  </a:lnTo>
                  <a:lnTo>
                    <a:pt x="7336" y="7246"/>
                  </a:lnTo>
                  <a:lnTo>
                    <a:pt x="7485" y="7097"/>
                  </a:lnTo>
                  <a:lnTo>
                    <a:pt x="7620" y="6947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7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2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3" y="2017"/>
                  </a:lnTo>
                  <a:lnTo>
                    <a:pt x="7799" y="1838"/>
                  </a:lnTo>
                  <a:lnTo>
                    <a:pt x="7664" y="1674"/>
                  </a:lnTo>
                  <a:lnTo>
                    <a:pt x="7545" y="1510"/>
                  </a:lnTo>
                  <a:lnTo>
                    <a:pt x="7395" y="1360"/>
                  </a:lnTo>
                  <a:lnTo>
                    <a:pt x="7261" y="1211"/>
                  </a:lnTo>
                  <a:lnTo>
                    <a:pt x="7112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2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5"/>
                  </a:lnTo>
                  <a:lnTo>
                    <a:pt x="4691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615;p33">
              <a:extLst>
                <a:ext uri="{FF2B5EF4-FFF2-40B4-BE49-F238E27FC236}">
                  <a16:creationId xmlns:a16="http://schemas.microsoft.com/office/drawing/2014/main" id="{B04AD43B-96DC-0080-95A8-D2A33237C155}"/>
                </a:ext>
              </a:extLst>
            </p:cNvPr>
            <p:cNvSpPr/>
            <p:nvPr/>
          </p:nvSpPr>
          <p:spPr>
            <a:xfrm>
              <a:off x="4769467" y="3228069"/>
              <a:ext cx="126817" cy="126433"/>
            </a:xfrm>
            <a:custGeom>
              <a:avLst/>
              <a:gdLst/>
              <a:ahLst/>
              <a:cxnLst/>
              <a:rect l="l" t="t" r="r" b="b"/>
              <a:pathLst>
                <a:path w="4617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8" y="75"/>
                  </a:lnTo>
                  <a:lnTo>
                    <a:pt x="1494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2" y="613"/>
                  </a:lnTo>
                  <a:lnTo>
                    <a:pt x="568" y="777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35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0" y="2197"/>
                  </a:lnTo>
                  <a:lnTo>
                    <a:pt x="0" y="2421"/>
                  </a:lnTo>
                  <a:lnTo>
                    <a:pt x="30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39" y="3317"/>
                  </a:lnTo>
                  <a:lnTo>
                    <a:pt x="344" y="3526"/>
                  </a:lnTo>
                  <a:lnTo>
                    <a:pt x="478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2"/>
                  </a:lnTo>
                  <a:lnTo>
                    <a:pt x="1748" y="4542"/>
                  </a:lnTo>
                  <a:lnTo>
                    <a:pt x="1972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5" y="4139"/>
                  </a:lnTo>
                  <a:lnTo>
                    <a:pt x="3885" y="3989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17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5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6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45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616;p33">
              <a:extLst>
                <a:ext uri="{FF2B5EF4-FFF2-40B4-BE49-F238E27FC236}">
                  <a16:creationId xmlns:a16="http://schemas.microsoft.com/office/drawing/2014/main" id="{459B4ECB-1CF5-1421-080D-C6C7D747F96E}"/>
                </a:ext>
              </a:extLst>
            </p:cNvPr>
            <p:cNvSpPr/>
            <p:nvPr/>
          </p:nvSpPr>
          <p:spPr>
            <a:xfrm>
              <a:off x="4585220" y="274592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31" y="46"/>
                  </a:lnTo>
                  <a:lnTo>
                    <a:pt x="3407" y="90"/>
                  </a:lnTo>
                  <a:lnTo>
                    <a:pt x="3198" y="135"/>
                  </a:lnTo>
                  <a:lnTo>
                    <a:pt x="2988" y="195"/>
                  </a:lnTo>
                  <a:lnTo>
                    <a:pt x="2779" y="270"/>
                  </a:lnTo>
                  <a:lnTo>
                    <a:pt x="2585" y="344"/>
                  </a:lnTo>
                  <a:lnTo>
                    <a:pt x="2391" y="434"/>
                  </a:lnTo>
                  <a:lnTo>
                    <a:pt x="2197" y="539"/>
                  </a:lnTo>
                  <a:lnTo>
                    <a:pt x="2017" y="643"/>
                  </a:lnTo>
                  <a:lnTo>
                    <a:pt x="1838" y="763"/>
                  </a:lnTo>
                  <a:lnTo>
                    <a:pt x="1674" y="882"/>
                  </a:lnTo>
                  <a:lnTo>
                    <a:pt x="1509" y="1017"/>
                  </a:lnTo>
                  <a:lnTo>
                    <a:pt x="1360" y="1151"/>
                  </a:lnTo>
                  <a:lnTo>
                    <a:pt x="1211" y="1300"/>
                  </a:lnTo>
                  <a:lnTo>
                    <a:pt x="1076" y="1450"/>
                  </a:lnTo>
                  <a:lnTo>
                    <a:pt x="942" y="1599"/>
                  </a:lnTo>
                  <a:lnTo>
                    <a:pt x="807" y="1764"/>
                  </a:lnTo>
                  <a:lnTo>
                    <a:pt x="703" y="1943"/>
                  </a:lnTo>
                  <a:lnTo>
                    <a:pt x="583" y="2107"/>
                  </a:lnTo>
                  <a:lnTo>
                    <a:pt x="494" y="2286"/>
                  </a:lnTo>
                  <a:lnTo>
                    <a:pt x="404" y="2466"/>
                  </a:lnTo>
                  <a:lnTo>
                    <a:pt x="314" y="2660"/>
                  </a:lnTo>
                  <a:lnTo>
                    <a:pt x="240" y="2854"/>
                  </a:lnTo>
                  <a:lnTo>
                    <a:pt x="180" y="3048"/>
                  </a:lnTo>
                  <a:lnTo>
                    <a:pt x="120" y="3243"/>
                  </a:lnTo>
                  <a:lnTo>
                    <a:pt x="75" y="3452"/>
                  </a:lnTo>
                  <a:lnTo>
                    <a:pt x="45" y="3661"/>
                  </a:lnTo>
                  <a:lnTo>
                    <a:pt x="15" y="3855"/>
                  </a:lnTo>
                  <a:lnTo>
                    <a:pt x="1" y="4064"/>
                  </a:lnTo>
                  <a:lnTo>
                    <a:pt x="1" y="4288"/>
                  </a:lnTo>
                  <a:lnTo>
                    <a:pt x="1" y="4497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49"/>
                  </a:lnTo>
                  <a:lnTo>
                    <a:pt x="195" y="5558"/>
                  </a:lnTo>
                  <a:lnTo>
                    <a:pt x="269" y="5767"/>
                  </a:lnTo>
                  <a:lnTo>
                    <a:pt x="344" y="5962"/>
                  </a:lnTo>
                  <a:lnTo>
                    <a:pt x="434" y="6156"/>
                  </a:lnTo>
                  <a:lnTo>
                    <a:pt x="538" y="6350"/>
                  </a:lnTo>
                  <a:lnTo>
                    <a:pt x="643" y="6529"/>
                  </a:lnTo>
                  <a:lnTo>
                    <a:pt x="762" y="6709"/>
                  </a:lnTo>
                  <a:lnTo>
                    <a:pt x="882" y="6873"/>
                  </a:lnTo>
                  <a:lnTo>
                    <a:pt x="1016" y="7037"/>
                  </a:lnTo>
                  <a:lnTo>
                    <a:pt x="1151" y="7187"/>
                  </a:lnTo>
                  <a:lnTo>
                    <a:pt x="1300" y="7336"/>
                  </a:lnTo>
                  <a:lnTo>
                    <a:pt x="1450" y="7485"/>
                  </a:lnTo>
                  <a:lnTo>
                    <a:pt x="1599" y="7605"/>
                  </a:lnTo>
                  <a:lnTo>
                    <a:pt x="1763" y="7739"/>
                  </a:lnTo>
                  <a:lnTo>
                    <a:pt x="1943" y="7859"/>
                  </a:lnTo>
                  <a:lnTo>
                    <a:pt x="2107" y="7963"/>
                  </a:lnTo>
                  <a:lnTo>
                    <a:pt x="2286" y="8053"/>
                  </a:lnTo>
                  <a:lnTo>
                    <a:pt x="2481" y="8158"/>
                  </a:lnTo>
                  <a:lnTo>
                    <a:pt x="2660" y="8232"/>
                  </a:lnTo>
                  <a:lnTo>
                    <a:pt x="2854" y="8307"/>
                  </a:lnTo>
                  <a:lnTo>
                    <a:pt x="3048" y="8367"/>
                  </a:lnTo>
                  <a:lnTo>
                    <a:pt x="3242" y="8427"/>
                  </a:lnTo>
                  <a:lnTo>
                    <a:pt x="3452" y="8471"/>
                  </a:lnTo>
                  <a:lnTo>
                    <a:pt x="3661" y="8501"/>
                  </a:lnTo>
                  <a:lnTo>
                    <a:pt x="3870" y="8531"/>
                  </a:lnTo>
                  <a:lnTo>
                    <a:pt x="407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1"/>
                  </a:lnTo>
                  <a:lnTo>
                    <a:pt x="5140" y="8456"/>
                  </a:lnTo>
                  <a:lnTo>
                    <a:pt x="5349" y="8412"/>
                  </a:lnTo>
                  <a:lnTo>
                    <a:pt x="5558" y="8352"/>
                  </a:lnTo>
                  <a:lnTo>
                    <a:pt x="5767" y="8277"/>
                  </a:lnTo>
                  <a:lnTo>
                    <a:pt x="5961" y="8202"/>
                  </a:lnTo>
                  <a:lnTo>
                    <a:pt x="6156" y="8113"/>
                  </a:lnTo>
                  <a:lnTo>
                    <a:pt x="6350" y="8008"/>
                  </a:lnTo>
                  <a:lnTo>
                    <a:pt x="6529" y="7904"/>
                  </a:lnTo>
                  <a:lnTo>
                    <a:pt x="6708" y="7784"/>
                  </a:lnTo>
                  <a:lnTo>
                    <a:pt x="6873" y="7665"/>
                  </a:lnTo>
                  <a:lnTo>
                    <a:pt x="7037" y="7530"/>
                  </a:lnTo>
                  <a:lnTo>
                    <a:pt x="7186" y="7396"/>
                  </a:lnTo>
                  <a:lnTo>
                    <a:pt x="7336" y="7261"/>
                  </a:lnTo>
                  <a:lnTo>
                    <a:pt x="7485" y="7097"/>
                  </a:lnTo>
                  <a:lnTo>
                    <a:pt x="7620" y="6948"/>
                  </a:lnTo>
                  <a:lnTo>
                    <a:pt x="7739" y="6783"/>
                  </a:lnTo>
                  <a:lnTo>
                    <a:pt x="7859" y="6619"/>
                  </a:lnTo>
                  <a:lnTo>
                    <a:pt x="7963" y="6440"/>
                  </a:lnTo>
                  <a:lnTo>
                    <a:pt x="8068" y="6260"/>
                  </a:lnTo>
                  <a:lnTo>
                    <a:pt x="8158" y="6081"/>
                  </a:lnTo>
                  <a:lnTo>
                    <a:pt x="8232" y="5887"/>
                  </a:lnTo>
                  <a:lnTo>
                    <a:pt x="8307" y="5693"/>
                  </a:lnTo>
                  <a:lnTo>
                    <a:pt x="8367" y="5498"/>
                  </a:lnTo>
                  <a:lnTo>
                    <a:pt x="8426" y="5304"/>
                  </a:lnTo>
                  <a:lnTo>
                    <a:pt x="8471" y="5095"/>
                  </a:lnTo>
                  <a:lnTo>
                    <a:pt x="8501" y="4886"/>
                  </a:lnTo>
                  <a:lnTo>
                    <a:pt x="8531" y="4692"/>
                  </a:lnTo>
                  <a:lnTo>
                    <a:pt x="8546" y="4483"/>
                  </a:lnTo>
                  <a:lnTo>
                    <a:pt x="8546" y="4258"/>
                  </a:lnTo>
                  <a:lnTo>
                    <a:pt x="8546" y="4049"/>
                  </a:lnTo>
                  <a:lnTo>
                    <a:pt x="8531" y="3840"/>
                  </a:lnTo>
                  <a:lnTo>
                    <a:pt x="8501" y="3631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2989"/>
                  </a:lnTo>
                  <a:lnTo>
                    <a:pt x="8277" y="2779"/>
                  </a:lnTo>
                  <a:lnTo>
                    <a:pt x="8202" y="2585"/>
                  </a:lnTo>
                  <a:lnTo>
                    <a:pt x="8113" y="2391"/>
                  </a:lnTo>
                  <a:lnTo>
                    <a:pt x="8008" y="2197"/>
                  </a:lnTo>
                  <a:lnTo>
                    <a:pt x="7904" y="2018"/>
                  </a:lnTo>
                  <a:lnTo>
                    <a:pt x="7784" y="1838"/>
                  </a:lnTo>
                  <a:lnTo>
                    <a:pt x="7665" y="1674"/>
                  </a:lnTo>
                  <a:lnTo>
                    <a:pt x="7530" y="1510"/>
                  </a:lnTo>
                  <a:lnTo>
                    <a:pt x="7396" y="1360"/>
                  </a:lnTo>
                  <a:lnTo>
                    <a:pt x="7261" y="1211"/>
                  </a:lnTo>
                  <a:lnTo>
                    <a:pt x="7097" y="1061"/>
                  </a:lnTo>
                  <a:lnTo>
                    <a:pt x="6947" y="942"/>
                  </a:lnTo>
                  <a:lnTo>
                    <a:pt x="6783" y="807"/>
                  </a:lnTo>
                  <a:lnTo>
                    <a:pt x="6619" y="703"/>
                  </a:lnTo>
                  <a:lnTo>
                    <a:pt x="6439" y="583"/>
                  </a:lnTo>
                  <a:lnTo>
                    <a:pt x="6260" y="494"/>
                  </a:lnTo>
                  <a:lnTo>
                    <a:pt x="6081" y="404"/>
                  </a:lnTo>
                  <a:lnTo>
                    <a:pt x="5887" y="314"/>
                  </a:lnTo>
                  <a:lnTo>
                    <a:pt x="5693" y="240"/>
                  </a:lnTo>
                  <a:lnTo>
                    <a:pt x="5498" y="180"/>
                  </a:lnTo>
                  <a:lnTo>
                    <a:pt x="5304" y="120"/>
                  </a:lnTo>
                  <a:lnTo>
                    <a:pt x="5095" y="75"/>
                  </a:lnTo>
                  <a:lnTo>
                    <a:pt x="4901" y="46"/>
                  </a:lnTo>
                  <a:lnTo>
                    <a:pt x="4692" y="16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617;p33">
              <a:extLst>
                <a:ext uri="{FF2B5EF4-FFF2-40B4-BE49-F238E27FC236}">
                  <a16:creationId xmlns:a16="http://schemas.microsoft.com/office/drawing/2014/main" id="{E5D1DD73-7111-81BC-FB8D-F5258C91AFF3}"/>
                </a:ext>
              </a:extLst>
            </p:cNvPr>
            <p:cNvSpPr/>
            <p:nvPr/>
          </p:nvSpPr>
          <p:spPr>
            <a:xfrm>
              <a:off x="4639385" y="2800085"/>
              <a:ext cx="126405" cy="126433"/>
            </a:xfrm>
            <a:custGeom>
              <a:avLst/>
              <a:gdLst/>
              <a:ahLst/>
              <a:cxnLst/>
              <a:rect l="l" t="t" r="r" b="b"/>
              <a:pathLst>
                <a:path w="4602" h="4603" extrusionOk="0">
                  <a:moveTo>
                    <a:pt x="2182" y="1"/>
                  </a:moveTo>
                  <a:lnTo>
                    <a:pt x="1958" y="16"/>
                  </a:lnTo>
                  <a:lnTo>
                    <a:pt x="1719" y="75"/>
                  </a:lnTo>
                  <a:lnTo>
                    <a:pt x="1495" y="135"/>
                  </a:lnTo>
                  <a:lnTo>
                    <a:pt x="1285" y="225"/>
                  </a:lnTo>
                  <a:lnTo>
                    <a:pt x="1091" y="344"/>
                  </a:lnTo>
                  <a:lnTo>
                    <a:pt x="897" y="464"/>
                  </a:lnTo>
                  <a:lnTo>
                    <a:pt x="733" y="613"/>
                  </a:lnTo>
                  <a:lnTo>
                    <a:pt x="568" y="778"/>
                  </a:lnTo>
                  <a:lnTo>
                    <a:pt x="434" y="942"/>
                  </a:lnTo>
                  <a:lnTo>
                    <a:pt x="314" y="1136"/>
                  </a:lnTo>
                  <a:lnTo>
                    <a:pt x="210" y="1330"/>
                  </a:lnTo>
                  <a:lnTo>
                    <a:pt x="120" y="1539"/>
                  </a:lnTo>
                  <a:lnTo>
                    <a:pt x="60" y="1749"/>
                  </a:lnTo>
                  <a:lnTo>
                    <a:pt x="15" y="1973"/>
                  </a:lnTo>
                  <a:lnTo>
                    <a:pt x="1" y="2197"/>
                  </a:lnTo>
                  <a:lnTo>
                    <a:pt x="1" y="2421"/>
                  </a:lnTo>
                  <a:lnTo>
                    <a:pt x="15" y="2645"/>
                  </a:lnTo>
                  <a:lnTo>
                    <a:pt x="75" y="2884"/>
                  </a:lnTo>
                  <a:lnTo>
                    <a:pt x="135" y="3108"/>
                  </a:lnTo>
                  <a:lnTo>
                    <a:pt x="225" y="3317"/>
                  </a:lnTo>
                  <a:lnTo>
                    <a:pt x="344" y="3526"/>
                  </a:lnTo>
                  <a:lnTo>
                    <a:pt x="479" y="3706"/>
                  </a:lnTo>
                  <a:lnTo>
                    <a:pt x="613" y="3870"/>
                  </a:lnTo>
                  <a:lnTo>
                    <a:pt x="777" y="4034"/>
                  </a:lnTo>
                  <a:lnTo>
                    <a:pt x="957" y="4169"/>
                  </a:lnTo>
                  <a:lnTo>
                    <a:pt x="1136" y="4288"/>
                  </a:lnTo>
                  <a:lnTo>
                    <a:pt x="1330" y="4393"/>
                  </a:lnTo>
                  <a:lnTo>
                    <a:pt x="1539" y="4483"/>
                  </a:lnTo>
                  <a:lnTo>
                    <a:pt x="1748" y="4542"/>
                  </a:lnTo>
                  <a:lnTo>
                    <a:pt x="1973" y="4587"/>
                  </a:lnTo>
                  <a:lnTo>
                    <a:pt x="2197" y="4602"/>
                  </a:lnTo>
                  <a:lnTo>
                    <a:pt x="2421" y="4602"/>
                  </a:lnTo>
                  <a:lnTo>
                    <a:pt x="2660" y="4587"/>
                  </a:lnTo>
                  <a:lnTo>
                    <a:pt x="2884" y="4542"/>
                  </a:lnTo>
                  <a:lnTo>
                    <a:pt x="3108" y="4468"/>
                  </a:lnTo>
                  <a:lnTo>
                    <a:pt x="3317" y="4378"/>
                  </a:lnTo>
                  <a:lnTo>
                    <a:pt x="3526" y="4258"/>
                  </a:lnTo>
                  <a:lnTo>
                    <a:pt x="3706" y="4139"/>
                  </a:lnTo>
                  <a:lnTo>
                    <a:pt x="3885" y="3990"/>
                  </a:lnTo>
                  <a:lnTo>
                    <a:pt x="4034" y="3825"/>
                  </a:lnTo>
                  <a:lnTo>
                    <a:pt x="4169" y="3661"/>
                  </a:lnTo>
                  <a:lnTo>
                    <a:pt x="4288" y="3467"/>
                  </a:lnTo>
                  <a:lnTo>
                    <a:pt x="4393" y="3272"/>
                  </a:lnTo>
                  <a:lnTo>
                    <a:pt x="4482" y="3063"/>
                  </a:lnTo>
                  <a:lnTo>
                    <a:pt x="4542" y="2854"/>
                  </a:lnTo>
                  <a:lnTo>
                    <a:pt x="4587" y="2630"/>
                  </a:lnTo>
                  <a:lnTo>
                    <a:pt x="4602" y="2406"/>
                  </a:lnTo>
                  <a:lnTo>
                    <a:pt x="4602" y="2182"/>
                  </a:lnTo>
                  <a:lnTo>
                    <a:pt x="4587" y="1958"/>
                  </a:lnTo>
                  <a:lnTo>
                    <a:pt x="4542" y="1719"/>
                  </a:lnTo>
                  <a:lnTo>
                    <a:pt x="4467" y="1495"/>
                  </a:lnTo>
                  <a:lnTo>
                    <a:pt x="4378" y="1286"/>
                  </a:lnTo>
                  <a:lnTo>
                    <a:pt x="4258" y="1076"/>
                  </a:lnTo>
                  <a:lnTo>
                    <a:pt x="4139" y="897"/>
                  </a:lnTo>
                  <a:lnTo>
                    <a:pt x="3989" y="733"/>
                  </a:lnTo>
                  <a:lnTo>
                    <a:pt x="3825" y="568"/>
                  </a:lnTo>
                  <a:lnTo>
                    <a:pt x="3661" y="434"/>
                  </a:lnTo>
                  <a:lnTo>
                    <a:pt x="3467" y="314"/>
                  </a:lnTo>
                  <a:lnTo>
                    <a:pt x="3272" y="210"/>
                  </a:lnTo>
                  <a:lnTo>
                    <a:pt x="3063" y="120"/>
                  </a:lnTo>
                  <a:lnTo>
                    <a:pt x="2854" y="60"/>
                  </a:lnTo>
                  <a:lnTo>
                    <a:pt x="2630" y="16"/>
                  </a:lnTo>
                  <a:lnTo>
                    <a:pt x="2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618;p33">
              <a:extLst>
                <a:ext uri="{FF2B5EF4-FFF2-40B4-BE49-F238E27FC236}">
                  <a16:creationId xmlns:a16="http://schemas.microsoft.com/office/drawing/2014/main" id="{A9AA1212-9BF8-8F74-4FD4-E9880B94640A}"/>
                </a:ext>
              </a:extLst>
            </p:cNvPr>
            <p:cNvSpPr/>
            <p:nvPr/>
          </p:nvSpPr>
          <p:spPr>
            <a:xfrm>
              <a:off x="3756743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0" y="0"/>
                  </a:moveTo>
                  <a:lnTo>
                    <a:pt x="0" y="13984"/>
                  </a:lnTo>
                  <a:lnTo>
                    <a:pt x="0" y="14118"/>
                  </a:lnTo>
                  <a:lnTo>
                    <a:pt x="30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4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5" y="14745"/>
                  </a:lnTo>
                  <a:lnTo>
                    <a:pt x="1375" y="14671"/>
                  </a:lnTo>
                  <a:lnTo>
                    <a:pt x="1733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5" y="13685"/>
                  </a:lnTo>
                  <a:lnTo>
                    <a:pt x="5334" y="13759"/>
                  </a:lnTo>
                  <a:lnTo>
                    <a:pt x="5692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4" y="14820"/>
                  </a:lnTo>
                  <a:lnTo>
                    <a:pt x="7814" y="14805"/>
                  </a:lnTo>
                  <a:lnTo>
                    <a:pt x="7918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2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1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19;p33">
              <a:extLst>
                <a:ext uri="{FF2B5EF4-FFF2-40B4-BE49-F238E27FC236}">
                  <a16:creationId xmlns:a16="http://schemas.microsoft.com/office/drawing/2014/main" id="{057C2E51-E03C-304A-A917-7760E1939D9F}"/>
                </a:ext>
              </a:extLst>
            </p:cNvPr>
            <p:cNvSpPr/>
            <p:nvPr/>
          </p:nvSpPr>
          <p:spPr>
            <a:xfrm>
              <a:off x="3756743" y="3818546"/>
              <a:ext cx="233117" cy="96054"/>
            </a:xfrm>
            <a:custGeom>
              <a:avLst/>
              <a:gdLst/>
              <a:ahLst/>
              <a:cxnLst/>
              <a:rect l="l" t="t" r="r" b="b"/>
              <a:pathLst>
                <a:path w="8487" h="3497" extrusionOk="0">
                  <a:moveTo>
                    <a:pt x="0" y="1"/>
                  </a:moveTo>
                  <a:lnTo>
                    <a:pt x="0" y="2540"/>
                  </a:lnTo>
                  <a:lnTo>
                    <a:pt x="90" y="2660"/>
                  </a:lnTo>
                  <a:lnTo>
                    <a:pt x="210" y="2749"/>
                  </a:lnTo>
                  <a:lnTo>
                    <a:pt x="329" y="2854"/>
                  </a:lnTo>
                  <a:lnTo>
                    <a:pt x="449" y="2929"/>
                  </a:lnTo>
                  <a:lnTo>
                    <a:pt x="583" y="3018"/>
                  </a:lnTo>
                  <a:lnTo>
                    <a:pt x="732" y="3093"/>
                  </a:lnTo>
                  <a:lnTo>
                    <a:pt x="882" y="3153"/>
                  </a:lnTo>
                  <a:lnTo>
                    <a:pt x="1061" y="3213"/>
                  </a:lnTo>
                  <a:lnTo>
                    <a:pt x="1420" y="3302"/>
                  </a:lnTo>
                  <a:lnTo>
                    <a:pt x="1823" y="3377"/>
                  </a:lnTo>
                  <a:lnTo>
                    <a:pt x="2271" y="3437"/>
                  </a:lnTo>
                  <a:lnTo>
                    <a:pt x="2764" y="3467"/>
                  </a:lnTo>
                  <a:lnTo>
                    <a:pt x="3302" y="3496"/>
                  </a:lnTo>
                  <a:lnTo>
                    <a:pt x="5199" y="3496"/>
                  </a:lnTo>
                  <a:lnTo>
                    <a:pt x="6738" y="3482"/>
                  </a:lnTo>
                  <a:lnTo>
                    <a:pt x="8486" y="346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20;p33">
              <a:extLst>
                <a:ext uri="{FF2B5EF4-FFF2-40B4-BE49-F238E27FC236}">
                  <a16:creationId xmlns:a16="http://schemas.microsoft.com/office/drawing/2014/main" id="{9A618BDC-CAE7-1DFC-B8A5-2B6A4B1F6745}"/>
                </a:ext>
              </a:extLst>
            </p:cNvPr>
            <p:cNvSpPr/>
            <p:nvPr/>
          </p:nvSpPr>
          <p:spPr>
            <a:xfrm>
              <a:off x="3756743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2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69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0" y="568"/>
                  </a:lnTo>
                  <a:lnTo>
                    <a:pt x="0" y="672"/>
                  </a:lnTo>
                  <a:lnTo>
                    <a:pt x="0" y="792"/>
                  </a:lnTo>
                  <a:lnTo>
                    <a:pt x="0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1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3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1" y="209"/>
                  </a:lnTo>
                  <a:lnTo>
                    <a:pt x="6828" y="493"/>
                  </a:lnTo>
                  <a:lnTo>
                    <a:pt x="6454" y="732"/>
                  </a:lnTo>
                  <a:lnTo>
                    <a:pt x="6096" y="941"/>
                  </a:lnTo>
                  <a:lnTo>
                    <a:pt x="5722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85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21;p33">
              <a:extLst>
                <a:ext uri="{FF2B5EF4-FFF2-40B4-BE49-F238E27FC236}">
                  <a16:creationId xmlns:a16="http://schemas.microsoft.com/office/drawing/2014/main" id="{C47705D0-CCC4-B9FB-4BCA-9906438B0720}"/>
                </a:ext>
              </a:extLst>
            </p:cNvPr>
            <p:cNvSpPr/>
            <p:nvPr/>
          </p:nvSpPr>
          <p:spPr>
            <a:xfrm>
              <a:off x="3690274" y="4571103"/>
              <a:ext cx="370152" cy="119456"/>
            </a:xfrm>
            <a:custGeom>
              <a:avLst/>
              <a:gdLst/>
              <a:ahLst/>
              <a:cxnLst/>
              <a:rect l="l" t="t" r="r" b="b"/>
              <a:pathLst>
                <a:path w="13476" h="4349" extrusionOk="0">
                  <a:moveTo>
                    <a:pt x="2017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19" y="90"/>
                  </a:lnTo>
                  <a:lnTo>
                    <a:pt x="1225" y="165"/>
                  </a:lnTo>
                  <a:lnTo>
                    <a:pt x="1046" y="240"/>
                  </a:lnTo>
                  <a:lnTo>
                    <a:pt x="882" y="344"/>
                  </a:lnTo>
                  <a:lnTo>
                    <a:pt x="732" y="464"/>
                  </a:lnTo>
                  <a:lnTo>
                    <a:pt x="583" y="598"/>
                  </a:lnTo>
                  <a:lnTo>
                    <a:pt x="463" y="733"/>
                  </a:lnTo>
                  <a:lnTo>
                    <a:pt x="344" y="897"/>
                  </a:lnTo>
                  <a:lnTo>
                    <a:pt x="239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5" y="1614"/>
                  </a:lnTo>
                  <a:lnTo>
                    <a:pt x="15" y="1808"/>
                  </a:lnTo>
                  <a:lnTo>
                    <a:pt x="0" y="2018"/>
                  </a:lnTo>
                  <a:lnTo>
                    <a:pt x="0" y="2331"/>
                  </a:lnTo>
                  <a:lnTo>
                    <a:pt x="15" y="2540"/>
                  </a:lnTo>
                  <a:lnTo>
                    <a:pt x="45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39" y="3302"/>
                  </a:lnTo>
                  <a:lnTo>
                    <a:pt x="344" y="3467"/>
                  </a:lnTo>
                  <a:lnTo>
                    <a:pt x="463" y="3616"/>
                  </a:lnTo>
                  <a:lnTo>
                    <a:pt x="583" y="3765"/>
                  </a:lnTo>
                  <a:lnTo>
                    <a:pt x="732" y="3885"/>
                  </a:lnTo>
                  <a:lnTo>
                    <a:pt x="882" y="4005"/>
                  </a:lnTo>
                  <a:lnTo>
                    <a:pt x="1046" y="4109"/>
                  </a:lnTo>
                  <a:lnTo>
                    <a:pt x="1225" y="4184"/>
                  </a:lnTo>
                  <a:lnTo>
                    <a:pt x="1419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7" y="4348"/>
                  </a:lnTo>
                  <a:lnTo>
                    <a:pt x="11459" y="4348"/>
                  </a:lnTo>
                  <a:lnTo>
                    <a:pt x="11668" y="4333"/>
                  </a:lnTo>
                  <a:lnTo>
                    <a:pt x="11862" y="4303"/>
                  </a:lnTo>
                  <a:lnTo>
                    <a:pt x="12056" y="4258"/>
                  </a:lnTo>
                  <a:lnTo>
                    <a:pt x="12236" y="4184"/>
                  </a:lnTo>
                  <a:lnTo>
                    <a:pt x="12415" y="4109"/>
                  </a:lnTo>
                  <a:lnTo>
                    <a:pt x="12579" y="4005"/>
                  </a:lnTo>
                  <a:lnTo>
                    <a:pt x="12744" y="3885"/>
                  </a:lnTo>
                  <a:lnTo>
                    <a:pt x="12878" y="3765"/>
                  </a:lnTo>
                  <a:lnTo>
                    <a:pt x="13013" y="3616"/>
                  </a:lnTo>
                  <a:lnTo>
                    <a:pt x="13132" y="3467"/>
                  </a:lnTo>
                  <a:lnTo>
                    <a:pt x="13222" y="3302"/>
                  </a:lnTo>
                  <a:lnTo>
                    <a:pt x="13311" y="3123"/>
                  </a:lnTo>
                  <a:lnTo>
                    <a:pt x="13386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6" y="1420"/>
                  </a:lnTo>
                  <a:lnTo>
                    <a:pt x="13311" y="1226"/>
                  </a:lnTo>
                  <a:lnTo>
                    <a:pt x="13222" y="1061"/>
                  </a:lnTo>
                  <a:lnTo>
                    <a:pt x="13132" y="897"/>
                  </a:lnTo>
                  <a:lnTo>
                    <a:pt x="13013" y="733"/>
                  </a:lnTo>
                  <a:lnTo>
                    <a:pt x="12878" y="598"/>
                  </a:lnTo>
                  <a:lnTo>
                    <a:pt x="12744" y="464"/>
                  </a:lnTo>
                  <a:lnTo>
                    <a:pt x="12579" y="344"/>
                  </a:lnTo>
                  <a:lnTo>
                    <a:pt x="12415" y="240"/>
                  </a:lnTo>
                  <a:lnTo>
                    <a:pt x="12236" y="165"/>
                  </a:lnTo>
                  <a:lnTo>
                    <a:pt x="12056" y="90"/>
                  </a:lnTo>
                  <a:lnTo>
                    <a:pt x="11862" y="46"/>
                  </a:lnTo>
                  <a:lnTo>
                    <a:pt x="11668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22;p33">
              <a:extLst>
                <a:ext uri="{FF2B5EF4-FFF2-40B4-BE49-F238E27FC236}">
                  <a16:creationId xmlns:a16="http://schemas.microsoft.com/office/drawing/2014/main" id="{A80ABE6E-85BE-BEC4-F29C-35903832A3EB}"/>
                </a:ext>
              </a:extLst>
            </p:cNvPr>
            <p:cNvSpPr/>
            <p:nvPr/>
          </p:nvSpPr>
          <p:spPr>
            <a:xfrm>
              <a:off x="3756743" y="4006061"/>
              <a:ext cx="234737" cy="234765"/>
            </a:xfrm>
            <a:custGeom>
              <a:avLst/>
              <a:gdLst/>
              <a:ahLst/>
              <a:cxnLst/>
              <a:rect l="l" t="t" r="r" b="b"/>
              <a:pathLst>
                <a:path w="8546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3" y="195"/>
                  </a:lnTo>
                  <a:lnTo>
                    <a:pt x="2809" y="255"/>
                  </a:lnTo>
                  <a:lnTo>
                    <a:pt x="2615" y="330"/>
                  </a:lnTo>
                  <a:lnTo>
                    <a:pt x="2421" y="419"/>
                  </a:lnTo>
                  <a:lnTo>
                    <a:pt x="2241" y="509"/>
                  </a:lnTo>
                  <a:lnTo>
                    <a:pt x="2062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405" y="1107"/>
                  </a:lnTo>
                  <a:lnTo>
                    <a:pt x="1255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2" y="1883"/>
                  </a:lnTo>
                  <a:lnTo>
                    <a:pt x="613" y="2063"/>
                  </a:lnTo>
                  <a:lnTo>
                    <a:pt x="508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4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5" y="3840"/>
                  </a:lnTo>
                  <a:lnTo>
                    <a:pt x="0" y="4050"/>
                  </a:lnTo>
                  <a:lnTo>
                    <a:pt x="0" y="4274"/>
                  </a:lnTo>
                  <a:lnTo>
                    <a:pt x="0" y="4498"/>
                  </a:lnTo>
                  <a:lnTo>
                    <a:pt x="15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4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8" y="6305"/>
                  </a:lnTo>
                  <a:lnTo>
                    <a:pt x="613" y="6485"/>
                  </a:lnTo>
                  <a:lnTo>
                    <a:pt x="732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5" y="7291"/>
                  </a:lnTo>
                  <a:lnTo>
                    <a:pt x="1405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62" y="7934"/>
                  </a:lnTo>
                  <a:lnTo>
                    <a:pt x="2241" y="8024"/>
                  </a:lnTo>
                  <a:lnTo>
                    <a:pt x="2421" y="8128"/>
                  </a:lnTo>
                  <a:lnTo>
                    <a:pt x="2615" y="8218"/>
                  </a:lnTo>
                  <a:lnTo>
                    <a:pt x="2809" y="8292"/>
                  </a:lnTo>
                  <a:lnTo>
                    <a:pt x="3003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6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1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0" y="7142"/>
                  </a:lnTo>
                  <a:lnTo>
                    <a:pt x="7575" y="6993"/>
                  </a:lnTo>
                  <a:lnTo>
                    <a:pt x="7694" y="6828"/>
                  </a:lnTo>
                  <a:lnTo>
                    <a:pt x="7814" y="6664"/>
                  </a:lnTo>
                  <a:lnTo>
                    <a:pt x="7933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17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1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31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31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1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17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3" y="2063"/>
                  </a:lnTo>
                  <a:lnTo>
                    <a:pt x="7814" y="1883"/>
                  </a:lnTo>
                  <a:lnTo>
                    <a:pt x="7694" y="1719"/>
                  </a:lnTo>
                  <a:lnTo>
                    <a:pt x="7575" y="1555"/>
                  </a:lnTo>
                  <a:lnTo>
                    <a:pt x="7440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1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6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23;p33">
              <a:extLst>
                <a:ext uri="{FF2B5EF4-FFF2-40B4-BE49-F238E27FC236}">
                  <a16:creationId xmlns:a16="http://schemas.microsoft.com/office/drawing/2014/main" id="{B9E838E4-C2FB-FF5D-F197-23E26182A0B0}"/>
                </a:ext>
              </a:extLst>
            </p:cNvPr>
            <p:cNvSpPr/>
            <p:nvPr/>
          </p:nvSpPr>
          <p:spPr>
            <a:xfrm>
              <a:off x="3810495" y="4059840"/>
              <a:ext cx="126817" cy="126817"/>
            </a:xfrm>
            <a:custGeom>
              <a:avLst/>
              <a:gdLst/>
              <a:ahLst/>
              <a:cxnLst/>
              <a:rect l="l" t="t" r="r" b="b"/>
              <a:pathLst>
                <a:path w="4617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1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8" y="852"/>
                  </a:lnTo>
                  <a:lnTo>
                    <a:pt x="404" y="1031"/>
                  </a:lnTo>
                  <a:lnTo>
                    <a:pt x="284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0" y="1853"/>
                  </a:lnTo>
                  <a:lnTo>
                    <a:pt x="15" y="2077"/>
                  </a:lnTo>
                  <a:lnTo>
                    <a:pt x="1" y="2316"/>
                  </a:lnTo>
                  <a:lnTo>
                    <a:pt x="15" y="2555"/>
                  </a:lnTo>
                  <a:lnTo>
                    <a:pt x="60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4" y="3406"/>
                  </a:lnTo>
                  <a:lnTo>
                    <a:pt x="404" y="3600"/>
                  </a:lnTo>
                  <a:lnTo>
                    <a:pt x="538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1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79" y="4572"/>
                  </a:lnTo>
                  <a:lnTo>
                    <a:pt x="3003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8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2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2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8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3" y="105"/>
                  </a:lnTo>
                  <a:lnTo>
                    <a:pt x="2779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24;p33">
              <a:extLst>
                <a:ext uri="{FF2B5EF4-FFF2-40B4-BE49-F238E27FC236}">
                  <a16:creationId xmlns:a16="http://schemas.microsoft.com/office/drawing/2014/main" id="{0502C660-4DF2-FAC4-FDE9-19C85EFEB97B}"/>
                </a:ext>
              </a:extLst>
            </p:cNvPr>
            <p:cNvSpPr/>
            <p:nvPr/>
          </p:nvSpPr>
          <p:spPr>
            <a:xfrm>
              <a:off x="4332857" y="3631856"/>
              <a:ext cx="233117" cy="407508"/>
            </a:xfrm>
            <a:custGeom>
              <a:avLst/>
              <a:gdLst/>
              <a:ahLst/>
              <a:cxnLst/>
              <a:rect l="l" t="t" r="r" b="b"/>
              <a:pathLst>
                <a:path w="8487" h="14836" extrusionOk="0">
                  <a:moveTo>
                    <a:pt x="1" y="0"/>
                  </a:moveTo>
                  <a:lnTo>
                    <a:pt x="1" y="13984"/>
                  </a:lnTo>
                  <a:lnTo>
                    <a:pt x="1" y="14118"/>
                  </a:lnTo>
                  <a:lnTo>
                    <a:pt x="31" y="14238"/>
                  </a:lnTo>
                  <a:lnTo>
                    <a:pt x="75" y="14342"/>
                  </a:lnTo>
                  <a:lnTo>
                    <a:pt x="135" y="14447"/>
                  </a:lnTo>
                  <a:lnTo>
                    <a:pt x="195" y="14536"/>
                  </a:lnTo>
                  <a:lnTo>
                    <a:pt x="285" y="14626"/>
                  </a:lnTo>
                  <a:lnTo>
                    <a:pt x="374" y="14701"/>
                  </a:lnTo>
                  <a:lnTo>
                    <a:pt x="464" y="14745"/>
                  </a:lnTo>
                  <a:lnTo>
                    <a:pt x="568" y="14790"/>
                  </a:lnTo>
                  <a:lnTo>
                    <a:pt x="688" y="14820"/>
                  </a:lnTo>
                  <a:lnTo>
                    <a:pt x="792" y="14835"/>
                  </a:lnTo>
                  <a:lnTo>
                    <a:pt x="912" y="14835"/>
                  </a:lnTo>
                  <a:lnTo>
                    <a:pt x="1031" y="14820"/>
                  </a:lnTo>
                  <a:lnTo>
                    <a:pt x="1151" y="14790"/>
                  </a:lnTo>
                  <a:lnTo>
                    <a:pt x="1256" y="14745"/>
                  </a:lnTo>
                  <a:lnTo>
                    <a:pt x="1360" y="14671"/>
                  </a:lnTo>
                  <a:lnTo>
                    <a:pt x="1734" y="14432"/>
                  </a:lnTo>
                  <a:lnTo>
                    <a:pt x="2092" y="14223"/>
                  </a:lnTo>
                  <a:lnTo>
                    <a:pt x="2451" y="14028"/>
                  </a:lnTo>
                  <a:lnTo>
                    <a:pt x="2824" y="13894"/>
                  </a:lnTo>
                  <a:lnTo>
                    <a:pt x="3183" y="13774"/>
                  </a:lnTo>
                  <a:lnTo>
                    <a:pt x="3541" y="13685"/>
                  </a:lnTo>
                  <a:lnTo>
                    <a:pt x="3900" y="13640"/>
                  </a:lnTo>
                  <a:lnTo>
                    <a:pt x="4258" y="13625"/>
                  </a:lnTo>
                  <a:lnTo>
                    <a:pt x="4617" y="13640"/>
                  </a:lnTo>
                  <a:lnTo>
                    <a:pt x="4976" y="13685"/>
                  </a:lnTo>
                  <a:lnTo>
                    <a:pt x="5334" y="13759"/>
                  </a:lnTo>
                  <a:lnTo>
                    <a:pt x="5693" y="13879"/>
                  </a:lnTo>
                  <a:lnTo>
                    <a:pt x="6051" y="14028"/>
                  </a:lnTo>
                  <a:lnTo>
                    <a:pt x="6410" y="14208"/>
                  </a:lnTo>
                  <a:lnTo>
                    <a:pt x="6768" y="14417"/>
                  </a:lnTo>
                  <a:lnTo>
                    <a:pt x="7127" y="14656"/>
                  </a:lnTo>
                  <a:lnTo>
                    <a:pt x="7231" y="14731"/>
                  </a:lnTo>
                  <a:lnTo>
                    <a:pt x="7351" y="14775"/>
                  </a:lnTo>
                  <a:lnTo>
                    <a:pt x="7470" y="14805"/>
                  </a:lnTo>
                  <a:lnTo>
                    <a:pt x="7575" y="14820"/>
                  </a:lnTo>
                  <a:lnTo>
                    <a:pt x="7695" y="14820"/>
                  </a:lnTo>
                  <a:lnTo>
                    <a:pt x="7814" y="14805"/>
                  </a:lnTo>
                  <a:lnTo>
                    <a:pt x="7919" y="14775"/>
                  </a:lnTo>
                  <a:lnTo>
                    <a:pt x="8023" y="14731"/>
                  </a:lnTo>
                  <a:lnTo>
                    <a:pt x="8113" y="14671"/>
                  </a:lnTo>
                  <a:lnTo>
                    <a:pt x="8203" y="14596"/>
                  </a:lnTo>
                  <a:lnTo>
                    <a:pt x="8292" y="14521"/>
                  </a:lnTo>
                  <a:lnTo>
                    <a:pt x="8352" y="14432"/>
                  </a:lnTo>
                  <a:lnTo>
                    <a:pt x="8412" y="14327"/>
                  </a:lnTo>
                  <a:lnTo>
                    <a:pt x="8456" y="14208"/>
                  </a:lnTo>
                  <a:lnTo>
                    <a:pt x="8486" y="14088"/>
                  </a:lnTo>
                  <a:lnTo>
                    <a:pt x="8486" y="13969"/>
                  </a:lnTo>
                  <a:lnTo>
                    <a:pt x="84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25;p33">
              <a:extLst>
                <a:ext uri="{FF2B5EF4-FFF2-40B4-BE49-F238E27FC236}">
                  <a16:creationId xmlns:a16="http://schemas.microsoft.com/office/drawing/2014/main" id="{5862B156-A84D-7911-9C62-971F10B11ADE}"/>
                </a:ext>
              </a:extLst>
            </p:cNvPr>
            <p:cNvSpPr/>
            <p:nvPr/>
          </p:nvSpPr>
          <p:spPr>
            <a:xfrm>
              <a:off x="4332857" y="3818546"/>
              <a:ext cx="233117" cy="97290"/>
            </a:xfrm>
            <a:custGeom>
              <a:avLst/>
              <a:gdLst/>
              <a:ahLst/>
              <a:cxnLst/>
              <a:rect l="l" t="t" r="r" b="b"/>
              <a:pathLst>
                <a:path w="8487" h="3542" extrusionOk="0">
                  <a:moveTo>
                    <a:pt x="1" y="1"/>
                  </a:moveTo>
                  <a:lnTo>
                    <a:pt x="1" y="3511"/>
                  </a:lnTo>
                  <a:lnTo>
                    <a:pt x="1898" y="3526"/>
                  </a:lnTo>
                  <a:lnTo>
                    <a:pt x="3541" y="3541"/>
                  </a:lnTo>
                  <a:lnTo>
                    <a:pt x="4273" y="3541"/>
                  </a:lnTo>
                  <a:lnTo>
                    <a:pt x="4931" y="3526"/>
                  </a:lnTo>
                  <a:lnTo>
                    <a:pt x="5528" y="3496"/>
                  </a:lnTo>
                  <a:lnTo>
                    <a:pt x="6081" y="3452"/>
                  </a:lnTo>
                  <a:lnTo>
                    <a:pt x="6559" y="3392"/>
                  </a:lnTo>
                  <a:lnTo>
                    <a:pt x="6783" y="3347"/>
                  </a:lnTo>
                  <a:lnTo>
                    <a:pt x="6992" y="3302"/>
                  </a:lnTo>
                  <a:lnTo>
                    <a:pt x="7187" y="3242"/>
                  </a:lnTo>
                  <a:lnTo>
                    <a:pt x="7366" y="3183"/>
                  </a:lnTo>
                  <a:lnTo>
                    <a:pt x="7530" y="3123"/>
                  </a:lnTo>
                  <a:lnTo>
                    <a:pt x="7695" y="3033"/>
                  </a:lnTo>
                  <a:lnTo>
                    <a:pt x="7829" y="2944"/>
                  </a:lnTo>
                  <a:lnTo>
                    <a:pt x="7963" y="2854"/>
                  </a:lnTo>
                  <a:lnTo>
                    <a:pt x="8083" y="2749"/>
                  </a:lnTo>
                  <a:lnTo>
                    <a:pt x="8188" y="2630"/>
                  </a:lnTo>
                  <a:lnTo>
                    <a:pt x="8277" y="2510"/>
                  </a:lnTo>
                  <a:lnTo>
                    <a:pt x="8367" y="2361"/>
                  </a:lnTo>
                  <a:lnTo>
                    <a:pt x="8427" y="2212"/>
                  </a:lnTo>
                  <a:lnTo>
                    <a:pt x="8486" y="2047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26;p33">
              <a:extLst>
                <a:ext uri="{FF2B5EF4-FFF2-40B4-BE49-F238E27FC236}">
                  <a16:creationId xmlns:a16="http://schemas.microsoft.com/office/drawing/2014/main" id="{D4363F7C-5E99-531E-0914-2CD791D77D50}"/>
                </a:ext>
              </a:extLst>
            </p:cNvPr>
            <p:cNvSpPr/>
            <p:nvPr/>
          </p:nvSpPr>
          <p:spPr>
            <a:xfrm>
              <a:off x="4332857" y="4202227"/>
              <a:ext cx="233117" cy="406684"/>
            </a:xfrm>
            <a:custGeom>
              <a:avLst/>
              <a:gdLst/>
              <a:ahLst/>
              <a:cxnLst/>
              <a:rect l="l" t="t" r="r" b="b"/>
              <a:pathLst>
                <a:path w="8487" h="14806" extrusionOk="0">
                  <a:moveTo>
                    <a:pt x="763" y="0"/>
                  </a:moveTo>
                  <a:lnTo>
                    <a:pt x="658" y="15"/>
                  </a:lnTo>
                  <a:lnTo>
                    <a:pt x="553" y="45"/>
                  </a:lnTo>
                  <a:lnTo>
                    <a:pt x="449" y="90"/>
                  </a:lnTo>
                  <a:lnTo>
                    <a:pt x="359" y="135"/>
                  </a:lnTo>
                  <a:lnTo>
                    <a:pt x="270" y="194"/>
                  </a:lnTo>
                  <a:lnTo>
                    <a:pt x="195" y="269"/>
                  </a:lnTo>
                  <a:lnTo>
                    <a:pt x="120" y="359"/>
                  </a:lnTo>
                  <a:lnTo>
                    <a:pt x="75" y="463"/>
                  </a:lnTo>
                  <a:lnTo>
                    <a:pt x="31" y="568"/>
                  </a:lnTo>
                  <a:lnTo>
                    <a:pt x="1" y="672"/>
                  </a:lnTo>
                  <a:lnTo>
                    <a:pt x="1" y="792"/>
                  </a:lnTo>
                  <a:lnTo>
                    <a:pt x="1" y="14805"/>
                  </a:lnTo>
                  <a:lnTo>
                    <a:pt x="8486" y="14805"/>
                  </a:lnTo>
                  <a:lnTo>
                    <a:pt x="8486" y="822"/>
                  </a:lnTo>
                  <a:lnTo>
                    <a:pt x="8486" y="687"/>
                  </a:lnTo>
                  <a:lnTo>
                    <a:pt x="8456" y="583"/>
                  </a:lnTo>
                  <a:lnTo>
                    <a:pt x="8412" y="478"/>
                  </a:lnTo>
                  <a:lnTo>
                    <a:pt x="8367" y="374"/>
                  </a:lnTo>
                  <a:lnTo>
                    <a:pt x="8292" y="284"/>
                  </a:lnTo>
                  <a:lnTo>
                    <a:pt x="8217" y="209"/>
                  </a:lnTo>
                  <a:lnTo>
                    <a:pt x="8128" y="149"/>
                  </a:lnTo>
                  <a:lnTo>
                    <a:pt x="8038" y="105"/>
                  </a:lnTo>
                  <a:lnTo>
                    <a:pt x="7934" y="60"/>
                  </a:lnTo>
                  <a:lnTo>
                    <a:pt x="7829" y="30"/>
                  </a:lnTo>
                  <a:lnTo>
                    <a:pt x="7620" y="30"/>
                  </a:lnTo>
                  <a:lnTo>
                    <a:pt x="7500" y="45"/>
                  </a:lnTo>
                  <a:lnTo>
                    <a:pt x="7396" y="75"/>
                  </a:lnTo>
                  <a:lnTo>
                    <a:pt x="7291" y="135"/>
                  </a:lnTo>
                  <a:lnTo>
                    <a:pt x="7202" y="209"/>
                  </a:lnTo>
                  <a:lnTo>
                    <a:pt x="6828" y="493"/>
                  </a:lnTo>
                  <a:lnTo>
                    <a:pt x="6455" y="732"/>
                  </a:lnTo>
                  <a:lnTo>
                    <a:pt x="6096" y="941"/>
                  </a:lnTo>
                  <a:lnTo>
                    <a:pt x="5723" y="1106"/>
                  </a:lnTo>
                  <a:lnTo>
                    <a:pt x="5349" y="1240"/>
                  </a:lnTo>
                  <a:lnTo>
                    <a:pt x="5170" y="1285"/>
                  </a:lnTo>
                  <a:lnTo>
                    <a:pt x="4990" y="1330"/>
                  </a:lnTo>
                  <a:lnTo>
                    <a:pt x="4796" y="1360"/>
                  </a:lnTo>
                  <a:lnTo>
                    <a:pt x="4617" y="1389"/>
                  </a:lnTo>
                  <a:lnTo>
                    <a:pt x="4438" y="1404"/>
                  </a:lnTo>
                  <a:lnTo>
                    <a:pt x="4064" y="1404"/>
                  </a:lnTo>
                  <a:lnTo>
                    <a:pt x="3870" y="1389"/>
                  </a:lnTo>
                  <a:lnTo>
                    <a:pt x="3691" y="1360"/>
                  </a:lnTo>
                  <a:lnTo>
                    <a:pt x="3511" y="1330"/>
                  </a:lnTo>
                  <a:lnTo>
                    <a:pt x="3317" y="1285"/>
                  </a:lnTo>
                  <a:lnTo>
                    <a:pt x="3138" y="1225"/>
                  </a:lnTo>
                  <a:lnTo>
                    <a:pt x="2764" y="1091"/>
                  </a:lnTo>
                  <a:lnTo>
                    <a:pt x="2406" y="926"/>
                  </a:lnTo>
                  <a:lnTo>
                    <a:pt x="2032" y="717"/>
                  </a:lnTo>
                  <a:lnTo>
                    <a:pt x="1659" y="463"/>
                  </a:lnTo>
                  <a:lnTo>
                    <a:pt x="1285" y="179"/>
                  </a:lnTo>
                  <a:lnTo>
                    <a:pt x="1196" y="120"/>
                  </a:lnTo>
                  <a:lnTo>
                    <a:pt x="1091" y="60"/>
                  </a:lnTo>
                  <a:lnTo>
                    <a:pt x="972" y="30"/>
                  </a:lnTo>
                  <a:lnTo>
                    <a:pt x="867" y="1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27;p33">
              <a:extLst>
                <a:ext uri="{FF2B5EF4-FFF2-40B4-BE49-F238E27FC236}">
                  <a16:creationId xmlns:a16="http://schemas.microsoft.com/office/drawing/2014/main" id="{21CE2C99-6095-8A24-DE07-E880B06D1F0E}"/>
                </a:ext>
              </a:extLst>
            </p:cNvPr>
            <p:cNvSpPr/>
            <p:nvPr/>
          </p:nvSpPr>
          <p:spPr>
            <a:xfrm>
              <a:off x="4277868" y="4571103"/>
              <a:ext cx="370179" cy="119456"/>
            </a:xfrm>
            <a:custGeom>
              <a:avLst/>
              <a:gdLst/>
              <a:ahLst/>
              <a:cxnLst/>
              <a:rect l="l" t="t" r="r" b="b"/>
              <a:pathLst>
                <a:path w="13477" h="4349" extrusionOk="0">
                  <a:moveTo>
                    <a:pt x="2018" y="1"/>
                  </a:moveTo>
                  <a:lnTo>
                    <a:pt x="1808" y="16"/>
                  </a:lnTo>
                  <a:lnTo>
                    <a:pt x="1614" y="46"/>
                  </a:lnTo>
                  <a:lnTo>
                    <a:pt x="1420" y="90"/>
                  </a:lnTo>
                  <a:lnTo>
                    <a:pt x="1241" y="165"/>
                  </a:lnTo>
                  <a:lnTo>
                    <a:pt x="1061" y="240"/>
                  </a:lnTo>
                  <a:lnTo>
                    <a:pt x="897" y="344"/>
                  </a:lnTo>
                  <a:lnTo>
                    <a:pt x="733" y="464"/>
                  </a:lnTo>
                  <a:lnTo>
                    <a:pt x="598" y="598"/>
                  </a:lnTo>
                  <a:lnTo>
                    <a:pt x="464" y="733"/>
                  </a:lnTo>
                  <a:lnTo>
                    <a:pt x="344" y="897"/>
                  </a:lnTo>
                  <a:lnTo>
                    <a:pt x="255" y="1061"/>
                  </a:lnTo>
                  <a:lnTo>
                    <a:pt x="165" y="1226"/>
                  </a:lnTo>
                  <a:lnTo>
                    <a:pt x="90" y="1420"/>
                  </a:lnTo>
                  <a:lnTo>
                    <a:pt x="46" y="1614"/>
                  </a:lnTo>
                  <a:lnTo>
                    <a:pt x="16" y="1808"/>
                  </a:lnTo>
                  <a:lnTo>
                    <a:pt x="1" y="2018"/>
                  </a:lnTo>
                  <a:lnTo>
                    <a:pt x="1" y="2331"/>
                  </a:lnTo>
                  <a:lnTo>
                    <a:pt x="16" y="2540"/>
                  </a:lnTo>
                  <a:lnTo>
                    <a:pt x="46" y="2735"/>
                  </a:lnTo>
                  <a:lnTo>
                    <a:pt x="90" y="2929"/>
                  </a:lnTo>
                  <a:lnTo>
                    <a:pt x="165" y="3123"/>
                  </a:lnTo>
                  <a:lnTo>
                    <a:pt x="255" y="3302"/>
                  </a:lnTo>
                  <a:lnTo>
                    <a:pt x="344" y="3467"/>
                  </a:lnTo>
                  <a:lnTo>
                    <a:pt x="464" y="3616"/>
                  </a:lnTo>
                  <a:lnTo>
                    <a:pt x="598" y="3765"/>
                  </a:lnTo>
                  <a:lnTo>
                    <a:pt x="733" y="3885"/>
                  </a:lnTo>
                  <a:lnTo>
                    <a:pt x="897" y="4005"/>
                  </a:lnTo>
                  <a:lnTo>
                    <a:pt x="1061" y="4109"/>
                  </a:lnTo>
                  <a:lnTo>
                    <a:pt x="1241" y="4184"/>
                  </a:lnTo>
                  <a:lnTo>
                    <a:pt x="1420" y="4258"/>
                  </a:lnTo>
                  <a:lnTo>
                    <a:pt x="1614" y="4303"/>
                  </a:lnTo>
                  <a:lnTo>
                    <a:pt x="1808" y="4333"/>
                  </a:lnTo>
                  <a:lnTo>
                    <a:pt x="2018" y="4348"/>
                  </a:lnTo>
                  <a:lnTo>
                    <a:pt x="11459" y="4348"/>
                  </a:lnTo>
                  <a:lnTo>
                    <a:pt x="11669" y="4333"/>
                  </a:lnTo>
                  <a:lnTo>
                    <a:pt x="11863" y="4303"/>
                  </a:lnTo>
                  <a:lnTo>
                    <a:pt x="12057" y="4258"/>
                  </a:lnTo>
                  <a:lnTo>
                    <a:pt x="12251" y="4184"/>
                  </a:lnTo>
                  <a:lnTo>
                    <a:pt x="12416" y="4109"/>
                  </a:lnTo>
                  <a:lnTo>
                    <a:pt x="12595" y="4005"/>
                  </a:lnTo>
                  <a:lnTo>
                    <a:pt x="12744" y="3885"/>
                  </a:lnTo>
                  <a:lnTo>
                    <a:pt x="12879" y="3765"/>
                  </a:lnTo>
                  <a:lnTo>
                    <a:pt x="13013" y="3616"/>
                  </a:lnTo>
                  <a:lnTo>
                    <a:pt x="13133" y="3467"/>
                  </a:lnTo>
                  <a:lnTo>
                    <a:pt x="13237" y="3302"/>
                  </a:lnTo>
                  <a:lnTo>
                    <a:pt x="13312" y="3123"/>
                  </a:lnTo>
                  <a:lnTo>
                    <a:pt x="13387" y="2929"/>
                  </a:lnTo>
                  <a:lnTo>
                    <a:pt x="13431" y="2735"/>
                  </a:lnTo>
                  <a:lnTo>
                    <a:pt x="13461" y="2540"/>
                  </a:lnTo>
                  <a:lnTo>
                    <a:pt x="13476" y="2331"/>
                  </a:lnTo>
                  <a:lnTo>
                    <a:pt x="13476" y="2018"/>
                  </a:lnTo>
                  <a:lnTo>
                    <a:pt x="13461" y="1808"/>
                  </a:lnTo>
                  <a:lnTo>
                    <a:pt x="13431" y="1614"/>
                  </a:lnTo>
                  <a:lnTo>
                    <a:pt x="13387" y="1420"/>
                  </a:lnTo>
                  <a:lnTo>
                    <a:pt x="13312" y="1226"/>
                  </a:lnTo>
                  <a:lnTo>
                    <a:pt x="13237" y="1061"/>
                  </a:lnTo>
                  <a:lnTo>
                    <a:pt x="13133" y="897"/>
                  </a:lnTo>
                  <a:lnTo>
                    <a:pt x="13013" y="733"/>
                  </a:lnTo>
                  <a:lnTo>
                    <a:pt x="12879" y="598"/>
                  </a:lnTo>
                  <a:lnTo>
                    <a:pt x="12744" y="464"/>
                  </a:lnTo>
                  <a:lnTo>
                    <a:pt x="12595" y="344"/>
                  </a:lnTo>
                  <a:lnTo>
                    <a:pt x="12416" y="240"/>
                  </a:lnTo>
                  <a:lnTo>
                    <a:pt x="12251" y="165"/>
                  </a:lnTo>
                  <a:lnTo>
                    <a:pt x="12057" y="90"/>
                  </a:lnTo>
                  <a:lnTo>
                    <a:pt x="11863" y="46"/>
                  </a:lnTo>
                  <a:lnTo>
                    <a:pt x="11669" y="16"/>
                  </a:lnTo>
                  <a:lnTo>
                    <a:pt x="1145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28;p33">
              <a:extLst>
                <a:ext uri="{FF2B5EF4-FFF2-40B4-BE49-F238E27FC236}">
                  <a16:creationId xmlns:a16="http://schemas.microsoft.com/office/drawing/2014/main" id="{07AD5BCE-0F07-9EAD-EF10-FF9B1A80A743}"/>
                </a:ext>
              </a:extLst>
            </p:cNvPr>
            <p:cNvSpPr/>
            <p:nvPr/>
          </p:nvSpPr>
          <p:spPr>
            <a:xfrm>
              <a:off x="4332857" y="4006061"/>
              <a:ext cx="234765" cy="234765"/>
            </a:xfrm>
            <a:custGeom>
              <a:avLst/>
              <a:gdLst/>
              <a:ahLst/>
              <a:cxnLst/>
              <a:rect l="l" t="t" r="r" b="b"/>
              <a:pathLst>
                <a:path w="8547" h="8547" extrusionOk="0">
                  <a:moveTo>
                    <a:pt x="4049" y="1"/>
                  </a:moveTo>
                  <a:lnTo>
                    <a:pt x="3840" y="16"/>
                  </a:lnTo>
                  <a:lnTo>
                    <a:pt x="3616" y="46"/>
                  </a:lnTo>
                  <a:lnTo>
                    <a:pt x="3407" y="91"/>
                  </a:lnTo>
                  <a:lnTo>
                    <a:pt x="3198" y="135"/>
                  </a:lnTo>
                  <a:lnTo>
                    <a:pt x="3004" y="195"/>
                  </a:lnTo>
                  <a:lnTo>
                    <a:pt x="2794" y="255"/>
                  </a:lnTo>
                  <a:lnTo>
                    <a:pt x="2600" y="330"/>
                  </a:lnTo>
                  <a:lnTo>
                    <a:pt x="2421" y="419"/>
                  </a:lnTo>
                  <a:lnTo>
                    <a:pt x="2227" y="509"/>
                  </a:lnTo>
                  <a:lnTo>
                    <a:pt x="2047" y="614"/>
                  </a:lnTo>
                  <a:lnTo>
                    <a:pt x="1883" y="733"/>
                  </a:lnTo>
                  <a:lnTo>
                    <a:pt x="1719" y="853"/>
                  </a:lnTo>
                  <a:lnTo>
                    <a:pt x="1554" y="972"/>
                  </a:lnTo>
                  <a:lnTo>
                    <a:pt x="1390" y="1107"/>
                  </a:lnTo>
                  <a:lnTo>
                    <a:pt x="1256" y="1256"/>
                  </a:lnTo>
                  <a:lnTo>
                    <a:pt x="1106" y="1390"/>
                  </a:lnTo>
                  <a:lnTo>
                    <a:pt x="972" y="1555"/>
                  </a:lnTo>
                  <a:lnTo>
                    <a:pt x="852" y="1719"/>
                  </a:lnTo>
                  <a:lnTo>
                    <a:pt x="733" y="1883"/>
                  </a:lnTo>
                  <a:lnTo>
                    <a:pt x="613" y="2063"/>
                  </a:lnTo>
                  <a:lnTo>
                    <a:pt x="509" y="2227"/>
                  </a:lnTo>
                  <a:lnTo>
                    <a:pt x="419" y="2421"/>
                  </a:lnTo>
                  <a:lnTo>
                    <a:pt x="329" y="2615"/>
                  </a:lnTo>
                  <a:lnTo>
                    <a:pt x="255" y="2795"/>
                  </a:lnTo>
                  <a:lnTo>
                    <a:pt x="195" y="3004"/>
                  </a:lnTo>
                  <a:lnTo>
                    <a:pt x="135" y="3198"/>
                  </a:lnTo>
                  <a:lnTo>
                    <a:pt x="90" y="3407"/>
                  </a:lnTo>
                  <a:lnTo>
                    <a:pt x="45" y="3616"/>
                  </a:lnTo>
                  <a:lnTo>
                    <a:pt x="16" y="3840"/>
                  </a:lnTo>
                  <a:lnTo>
                    <a:pt x="1" y="4050"/>
                  </a:lnTo>
                  <a:lnTo>
                    <a:pt x="1" y="4274"/>
                  </a:lnTo>
                  <a:lnTo>
                    <a:pt x="1" y="4498"/>
                  </a:lnTo>
                  <a:lnTo>
                    <a:pt x="16" y="4707"/>
                  </a:lnTo>
                  <a:lnTo>
                    <a:pt x="45" y="4916"/>
                  </a:lnTo>
                  <a:lnTo>
                    <a:pt x="90" y="5140"/>
                  </a:lnTo>
                  <a:lnTo>
                    <a:pt x="135" y="5334"/>
                  </a:lnTo>
                  <a:lnTo>
                    <a:pt x="195" y="5544"/>
                  </a:lnTo>
                  <a:lnTo>
                    <a:pt x="255" y="5738"/>
                  </a:lnTo>
                  <a:lnTo>
                    <a:pt x="329" y="5932"/>
                  </a:lnTo>
                  <a:lnTo>
                    <a:pt x="419" y="6126"/>
                  </a:lnTo>
                  <a:lnTo>
                    <a:pt x="509" y="6305"/>
                  </a:lnTo>
                  <a:lnTo>
                    <a:pt x="613" y="6485"/>
                  </a:lnTo>
                  <a:lnTo>
                    <a:pt x="733" y="6664"/>
                  </a:lnTo>
                  <a:lnTo>
                    <a:pt x="852" y="6828"/>
                  </a:lnTo>
                  <a:lnTo>
                    <a:pt x="972" y="6993"/>
                  </a:lnTo>
                  <a:lnTo>
                    <a:pt x="1106" y="7142"/>
                  </a:lnTo>
                  <a:lnTo>
                    <a:pt x="1256" y="7291"/>
                  </a:lnTo>
                  <a:lnTo>
                    <a:pt x="1390" y="7441"/>
                  </a:lnTo>
                  <a:lnTo>
                    <a:pt x="1554" y="7575"/>
                  </a:lnTo>
                  <a:lnTo>
                    <a:pt x="1719" y="7695"/>
                  </a:lnTo>
                  <a:lnTo>
                    <a:pt x="1883" y="7814"/>
                  </a:lnTo>
                  <a:lnTo>
                    <a:pt x="2047" y="7934"/>
                  </a:lnTo>
                  <a:lnTo>
                    <a:pt x="2227" y="8024"/>
                  </a:lnTo>
                  <a:lnTo>
                    <a:pt x="2421" y="8128"/>
                  </a:lnTo>
                  <a:lnTo>
                    <a:pt x="2600" y="8218"/>
                  </a:lnTo>
                  <a:lnTo>
                    <a:pt x="2794" y="8292"/>
                  </a:lnTo>
                  <a:lnTo>
                    <a:pt x="3004" y="8352"/>
                  </a:lnTo>
                  <a:lnTo>
                    <a:pt x="3198" y="8412"/>
                  </a:lnTo>
                  <a:lnTo>
                    <a:pt x="3407" y="8457"/>
                  </a:lnTo>
                  <a:lnTo>
                    <a:pt x="3616" y="8502"/>
                  </a:lnTo>
                  <a:lnTo>
                    <a:pt x="3840" y="8531"/>
                  </a:lnTo>
                  <a:lnTo>
                    <a:pt x="4049" y="8546"/>
                  </a:lnTo>
                  <a:lnTo>
                    <a:pt x="4497" y="8546"/>
                  </a:lnTo>
                  <a:lnTo>
                    <a:pt x="4707" y="8531"/>
                  </a:lnTo>
                  <a:lnTo>
                    <a:pt x="4916" y="8502"/>
                  </a:lnTo>
                  <a:lnTo>
                    <a:pt x="5140" y="8457"/>
                  </a:lnTo>
                  <a:lnTo>
                    <a:pt x="5334" y="8412"/>
                  </a:lnTo>
                  <a:lnTo>
                    <a:pt x="5543" y="8352"/>
                  </a:lnTo>
                  <a:lnTo>
                    <a:pt x="5737" y="8292"/>
                  </a:lnTo>
                  <a:lnTo>
                    <a:pt x="5932" y="8218"/>
                  </a:lnTo>
                  <a:lnTo>
                    <a:pt x="6126" y="8128"/>
                  </a:lnTo>
                  <a:lnTo>
                    <a:pt x="6305" y="8024"/>
                  </a:lnTo>
                  <a:lnTo>
                    <a:pt x="6484" y="7934"/>
                  </a:lnTo>
                  <a:lnTo>
                    <a:pt x="6664" y="7814"/>
                  </a:lnTo>
                  <a:lnTo>
                    <a:pt x="6828" y="7695"/>
                  </a:lnTo>
                  <a:lnTo>
                    <a:pt x="6992" y="7575"/>
                  </a:lnTo>
                  <a:lnTo>
                    <a:pt x="7142" y="7441"/>
                  </a:lnTo>
                  <a:lnTo>
                    <a:pt x="7291" y="7291"/>
                  </a:lnTo>
                  <a:lnTo>
                    <a:pt x="7441" y="7142"/>
                  </a:lnTo>
                  <a:lnTo>
                    <a:pt x="7575" y="6993"/>
                  </a:lnTo>
                  <a:lnTo>
                    <a:pt x="7695" y="6828"/>
                  </a:lnTo>
                  <a:lnTo>
                    <a:pt x="7814" y="6664"/>
                  </a:lnTo>
                  <a:lnTo>
                    <a:pt x="7934" y="6485"/>
                  </a:lnTo>
                  <a:lnTo>
                    <a:pt x="8023" y="6305"/>
                  </a:lnTo>
                  <a:lnTo>
                    <a:pt x="8128" y="6126"/>
                  </a:lnTo>
                  <a:lnTo>
                    <a:pt x="8203" y="5932"/>
                  </a:lnTo>
                  <a:lnTo>
                    <a:pt x="8292" y="5738"/>
                  </a:lnTo>
                  <a:lnTo>
                    <a:pt x="8352" y="5544"/>
                  </a:lnTo>
                  <a:lnTo>
                    <a:pt x="8412" y="5334"/>
                  </a:lnTo>
                  <a:lnTo>
                    <a:pt x="8456" y="5140"/>
                  </a:lnTo>
                  <a:lnTo>
                    <a:pt x="8501" y="4916"/>
                  </a:lnTo>
                  <a:lnTo>
                    <a:pt x="8516" y="4707"/>
                  </a:lnTo>
                  <a:lnTo>
                    <a:pt x="8546" y="4498"/>
                  </a:lnTo>
                  <a:lnTo>
                    <a:pt x="8546" y="4274"/>
                  </a:lnTo>
                  <a:lnTo>
                    <a:pt x="8546" y="4050"/>
                  </a:lnTo>
                  <a:lnTo>
                    <a:pt x="8516" y="3840"/>
                  </a:lnTo>
                  <a:lnTo>
                    <a:pt x="8501" y="3616"/>
                  </a:lnTo>
                  <a:lnTo>
                    <a:pt x="8456" y="3407"/>
                  </a:lnTo>
                  <a:lnTo>
                    <a:pt x="8412" y="3198"/>
                  </a:lnTo>
                  <a:lnTo>
                    <a:pt x="8352" y="3004"/>
                  </a:lnTo>
                  <a:lnTo>
                    <a:pt x="8292" y="2795"/>
                  </a:lnTo>
                  <a:lnTo>
                    <a:pt x="8203" y="2615"/>
                  </a:lnTo>
                  <a:lnTo>
                    <a:pt x="8128" y="2421"/>
                  </a:lnTo>
                  <a:lnTo>
                    <a:pt x="8023" y="2227"/>
                  </a:lnTo>
                  <a:lnTo>
                    <a:pt x="7934" y="2063"/>
                  </a:lnTo>
                  <a:lnTo>
                    <a:pt x="7814" y="1883"/>
                  </a:lnTo>
                  <a:lnTo>
                    <a:pt x="7695" y="1719"/>
                  </a:lnTo>
                  <a:lnTo>
                    <a:pt x="7575" y="1555"/>
                  </a:lnTo>
                  <a:lnTo>
                    <a:pt x="7441" y="1390"/>
                  </a:lnTo>
                  <a:lnTo>
                    <a:pt x="7291" y="1256"/>
                  </a:lnTo>
                  <a:lnTo>
                    <a:pt x="7142" y="1107"/>
                  </a:lnTo>
                  <a:lnTo>
                    <a:pt x="6992" y="972"/>
                  </a:lnTo>
                  <a:lnTo>
                    <a:pt x="6828" y="853"/>
                  </a:lnTo>
                  <a:lnTo>
                    <a:pt x="6664" y="733"/>
                  </a:lnTo>
                  <a:lnTo>
                    <a:pt x="6484" y="614"/>
                  </a:lnTo>
                  <a:lnTo>
                    <a:pt x="6305" y="509"/>
                  </a:lnTo>
                  <a:lnTo>
                    <a:pt x="6126" y="419"/>
                  </a:lnTo>
                  <a:lnTo>
                    <a:pt x="5932" y="330"/>
                  </a:lnTo>
                  <a:lnTo>
                    <a:pt x="5737" y="255"/>
                  </a:lnTo>
                  <a:lnTo>
                    <a:pt x="5543" y="195"/>
                  </a:lnTo>
                  <a:lnTo>
                    <a:pt x="5334" y="135"/>
                  </a:lnTo>
                  <a:lnTo>
                    <a:pt x="5140" y="91"/>
                  </a:lnTo>
                  <a:lnTo>
                    <a:pt x="4916" y="46"/>
                  </a:lnTo>
                  <a:lnTo>
                    <a:pt x="4707" y="16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29;p33">
              <a:extLst>
                <a:ext uri="{FF2B5EF4-FFF2-40B4-BE49-F238E27FC236}">
                  <a16:creationId xmlns:a16="http://schemas.microsoft.com/office/drawing/2014/main" id="{D23409C9-1263-201D-4F40-D8F01B44AFC2}"/>
                </a:ext>
              </a:extLst>
            </p:cNvPr>
            <p:cNvSpPr/>
            <p:nvPr/>
          </p:nvSpPr>
          <p:spPr>
            <a:xfrm>
              <a:off x="4386609" y="4059840"/>
              <a:ext cx="126845" cy="126817"/>
            </a:xfrm>
            <a:custGeom>
              <a:avLst/>
              <a:gdLst/>
              <a:ahLst/>
              <a:cxnLst/>
              <a:rect l="l" t="t" r="r" b="b"/>
              <a:pathLst>
                <a:path w="4618" h="4617" extrusionOk="0">
                  <a:moveTo>
                    <a:pt x="2316" y="0"/>
                  </a:moveTo>
                  <a:lnTo>
                    <a:pt x="2077" y="15"/>
                  </a:lnTo>
                  <a:lnTo>
                    <a:pt x="1853" y="60"/>
                  </a:lnTo>
                  <a:lnTo>
                    <a:pt x="1629" y="105"/>
                  </a:lnTo>
                  <a:lnTo>
                    <a:pt x="1420" y="194"/>
                  </a:lnTo>
                  <a:lnTo>
                    <a:pt x="1211" y="284"/>
                  </a:lnTo>
                  <a:lnTo>
                    <a:pt x="1032" y="403"/>
                  </a:lnTo>
                  <a:lnTo>
                    <a:pt x="852" y="538"/>
                  </a:lnTo>
                  <a:lnTo>
                    <a:pt x="688" y="687"/>
                  </a:lnTo>
                  <a:lnTo>
                    <a:pt x="539" y="852"/>
                  </a:lnTo>
                  <a:lnTo>
                    <a:pt x="404" y="1031"/>
                  </a:lnTo>
                  <a:lnTo>
                    <a:pt x="285" y="1210"/>
                  </a:lnTo>
                  <a:lnTo>
                    <a:pt x="195" y="1419"/>
                  </a:lnTo>
                  <a:lnTo>
                    <a:pt x="105" y="1628"/>
                  </a:lnTo>
                  <a:lnTo>
                    <a:pt x="61" y="1853"/>
                  </a:lnTo>
                  <a:lnTo>
                    <a:pt x="16" y="2077"/>
                  </a:lnTo>
                  <a:lnTo>
                    <a:pt x="1" y="2316"/>
                  </a:lnTo>
                  <a:lnTo>
                    <a:pt x="16" y="2555"/>
                  </a:lnTo>
                  <a:lnTo>
                    <a:pt x="61" y="2779"/>
                  </a:lnTo>
                  <a:lnTo>
                    <a:pt x="105" y="3003"/>
                  </a:lnTo>
                  <a:lnTo>
                    <a:pt x="195" y="3212"/>
                  </a:lnTo>
                  <a:lnTo>
                    <a:pt x="285" y="3406"/>
                  </a:lnTo>
                  <a:lnTo>
                    <a:pt x="404" y="3600"/>
                  </a:lnTo>
                  <a:lnTo>
                    <a:pt x="539" y="3780"/>
                  </a:lnTo>
                  <a:lnTo>
                    <a:pt x="688" y="3944"/>
                  </a:lnTo>
                  <a:lnTo>
                    <a:pt x="852" y="4093"/>
                  </a:lnTo>
                  <a:lnTo>
                    <a:pt x="1032" y="4228"/>
                  </a:lnTo>
                  <a:lnTo>
                    <a:pt x="1211" y="4347"/>
                  </a:lnTo>
                  <a:lnTo>
                    <a:pt x="1420" y="4437"/>
                  </a:lnTo>
                  <a:lnTo>
                    <a:pt x="1629" y="4512"/>
                  </a:lnTo>
                  <a:lnTo>
                    <a:pt x="1853" y="4572"/>
                  </a:lnTo>
                  <a:lnTo>
                    <a:pt x="2077" y="4616"/>
                  </a:lnTo>
                  <a:lnTo>
                    <a:pt x="2555" y="4616"/>
                  </a:lnTo>
                  <a:lnTo>
                    <a:pt x="2780" y="4572"/>
                  </a:lnTo>
                  <a:lnTo>
                    <a:pt x="3004" y="4512"/>
                  </a:lnTo>
                  <a:lnTo>
                    <a:pt x="3213" y="4437"/>
                  </a:lnTo>
                  <a:lnTo>
                    <a:pt x="3407" y="4347"/>
                  </a:lnTo>
                  <a:lnTo>
                    <a:pt x="3601" y="4228"/>
                  </a:lnTo>
                  <a:lnTo>
                    <a:pt x="3780" y="4093"/>
                  </a:lnTo>
                  <a:lnTo>
                    <a:pt x="3945" y="3944"/>
                  </a:lnTo>
                  <a:lnTo>
                    <a:pt x="4094" y="3780"/>
                  </a:lnTo>
                  <a:lnTo>
                    <a:pt x="4229" y="3600"/>
                  </a:lnTo>
                  <a:lnTo>
                    <a:pt x="4348" y="3406"/>
                  </a:lnTo>
                  <a:lnTo>
                    <a:pt x="4438" y="3212"/>
                  </a:lnTo>
                  <a:lnTo>
                    <a:pt x="4513" y="3003"/>
                  </a:lnTo>
                  <a:lnTo>
                    <a:pt x="4572" y="2779"/>
                  </a:lnTo>
                  <a:lnTo>
                    <a:pt x="4617" y="2555"/>
                  </a:lnTo>
                  <a:lnTo>
                    <a:pt x="4617" y="2316"/>
                  </a:lnTo>
                  <a:lnTo>
                    <a:pt x="4617" y="2077"/>
                  </a:lnTo>
                  <a:lnTo>
                    <a:pt x="4572" y="1853"/>
                  </a:lnTo>
                  <a:lnTo>
                    <a:pt x="4513" y="1628"/>
                  </a:lnTo>
                  <a:lnTo>
                    <a:pt x="4438" y="1419"/>
                  </a:lnTo>
                  <a:lnTo>
                    <a:pt x="4348" y="1210"/>
                  </a:lnTo>
                  <a:lnTo>
                    <a:pt x="4229" y="1031"/>
                  </a:lnTo>
                  <a:lnTo>
                    <a:pt x="4094" y="852"/>
                  </a:lnTo>
                  <a:lnTo>
                    <a:pt x="3945" y="687"/>
                  </a:lnTo>
                  <a:lnTo>
                    <a:pt x="3780" y="538"/>
                  </a:lnTo>
                  <a:lnTo>
                    <a:pt x="3601" y="403"/>
                  </a:lnTo>
                  <a:lnTo>
                    <a:pt x="3407" y="284"/>
                  </a:lnTo>
                  <a:lnTo>
                    <a:pt x="3213" y="194"/>
                  </a:lnTo>
                  <a:lnTo>
                    <a:pt x="3004" y="105"/>
                  </a:lnTo>
                  <a:lnTo>
                    <a:pt x="2780" y="60"/>
                  </a:lnTo>
                  <a:lnTo>
                    <a:pt x="2555" y="15"/>
                  </a:lnTo>
                  <a:lnTo>
                    <a:pt x="23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30;p33">
              <a:extLst>
                <a:ext uri="{FF2B5EF4-FFF2-40B4-BE49-F238E27FC236}">
                  <a16:creationId xmlns:a16="http://schemas.microsoft.com/office/drawing/2014/main" id="{94BEC663-D51E-CF62-7630-A6CE06C34B0A}"/>
                </a:ext>
              </a:extLst>
            </p:cNvPr>
            <p:cNvSpPr/>
            <p:nvPr/>
          </p:nvSpPr>
          <p:spPr>
            <a:xfrm>
              <a:off x="3714472" y="3577692"/>
              <a:ext cx="889672" cy="301209"/>
            </a:xfrm>
            <a:custGeom>
              <a:avLst/>
              <a:gdLst/>
              <a:ahLst/>
              <a:cxnLst/>
              <a:rect l="l" t="t" r="r" b="b"/>
              <a:pathLst>
                <a:path w="32390" h="10966" extrusionOk="0">
                  <a:moveTo>
                    <a:pt x="957" y="0"/>
                  </a:moveTo>
                  <a:lnTo>
                    <a:pt x="852" y="30"/>
                  </a:lnTo>
                  <a:lnTo>
                    <a:pt x="748" y="45"/>
                  </a:lnTo>
                  <a:lnTo>
                    <a:pt x="658" y="90"/>
                  </a:lnTo>
                  <a:lnTo>
                    <a:pt x="553" y="135"/>
                  </a:lnTo>
                  <a:lnTo>
                    <a:pt x="464" y="179"/>
                  </a:lnTo>
                  <a:lnTo>
                    <a:pt x="389" y="254"/>
                  </a:lnTo>
                  <a:lnTo>
                    <a:pt x="314" y="314"/>
                  </a:lnTo>
                  <a:lnTo>
                    <a:pt x="240" y="389"/>
                  </a:lnTo>
                  <a:lnTo>
                    <a:pt x="180" y="478"/>
                  </a:lnTo>
                  <a:lnTo>
                    <a:pt x="120" y="568"/>
                  </a:lnTo>
                  <a:lnTo>
                    <a:pt x="75" y="657"/>
                  </a:lnTo>
                  <a:lnTo>
                    <a:pt x="45" y="762"/>
                  </a:lnTo>
                  <a:lnTo>
                    <a:pt x="16" y="867"/>
                  </a:lnTo>
                  <a:lnTo>
                    <a:pt x="1" y="971"/>
                  </a:lnTo>
                  <a:lnTo>
                    <a:pt x="1" y="1076"/>
                  </a:lnTo>
                  <a:lnTo>
                    <a:pt x="1" y="6962"/>
                  </a:lnTo>
                  <a:lnTo>
                    <a:pt x="1" y="7171"/>
                  </a:lnTo>
                  <a:lnTo>
                    <a:pt x="16" y="7380"/>
                  </a:lnTo>
                  <a:lnTo>
                    <a:pt x="45" y="7574"/>
                  </a:lnTo>
                  <a:lnTo>
                    <a:pt x="75" y="7769"/>
                  </a:lnTo>
                  <a:lnTo>
                    <a:pt x="120" y="7963"/>
                  </a:lnTo>
                  <a:lnTo>
                    <a:pt x="180" y="8157"/>
                  </a:lnTo>
                  <a:lnTo>
                    <a:pt x="240" y="8336"/>
                  </a:lnTo>
                  <a:lnTo>
                    <a:pt x="314" y="8516"/>
                  </a:lnTo>
                  <a:lnTo>
                    <a:pt x="389" y="8695"/>
                  </a:lnTo>
                  <a:lnTo>
                    <a:pt x="479" y="8874"/>
                  </a:lnTo>
                  <a:lnTo>
                    <a:pt x="568" y="9039"/>
                  </a:lnTo>
                  <a:lnTo>
                    <a:pt x="673" y="9203"/>
                  </a:lnTo>
                  <a:lnTo>
                    <a:pt x="792" y="9352"/>
                  </a:lnTo>
                  <a:lnTo>
                    <a:pt x="912" y="9517"/>
                  </a:lnTo>
                  <a:lnTo>
                    <a:pt x="1031" y="9651"/>
                  </a:lnTo>
                  <a:lnTo>
                    <a:pt x="1166" y="9800"/>
                  </a:lnTo>
                  <a:lnTo>
                    <a:pt x="1300" y="9920"/>
                  </a:lnTo>
                  <a:lnTo>
                    <a:pt x="1450" y="10054"/>
                  </a:lnTo>
                  <a:lnTo>
                    <a:pt x="1599" y="10174"/>
                  </a:lnTo>
                  <a:lnTo>
                    <a:pt x="1764" y="10279"/>
                  </a:lnTo>
                  <a:lnTo>
                    <a:pt x="1928" y="10383"/>
                  </a:lnTo>
                  <a:lnTo>
                    <a:pt x="2092" y="10488"/>
                  </a:lnTo>
                  <a:lnTo>
                    <a:pt x="2257" y="10577"/>
                  </a:lnTo>
                  <a:lnTo>
                    <a:pt x="2436" y="10652"/>
                  </a:lnTo>
                  <a:lnTo>
                    <a:pt x="2615" y="10727"/>
                  </a:lnTo>
                  <a:lnTo>
                    <a:pt x="2809" y="10786"/>
                  </a:lnTo>
                  <a:lnTo>
                    <a:pt x="2989" y="10846"/>
                  </a:lnTo>
                  <a:lnTo>
                    <a:pt x="3183" y="10891"/>
                  </a:lnTo>
                  <a:lnTo>
                    <a:pt x="3392" y="10921"/>
                  </a:lnTo>
                  <a:lnTo>
                    <a:pt x="3586" y="10951"/>
                  </a:lnTo>
                  <a:lnTo>
                    <a:pt x="3795" y="10966"/>
                  </a:lnTo>
                  <a:lnTo>
                    <a:pt x="28595" y="10966"/>
                  </a:lnTo>
                  <a:lnTo>
                    <a:pt x="28789" y="10951"/>
                  </a:lnTo>
                  <a:lnTo>
                    <a:pt x="28998" y="10921"/>
                  </a:lnTo>
                  <a:lnTo>
                    <a:pt x="29193" y="10891"/>
                  </a:lnTo>
                  <a:lnTo>
                    <a:pt x="29387" y="10846"/>
                  </a:lnTo>
                  <a:lnTo>
                    <a:pt x="29581" y="10786"/>
                  </a:lnTo>
                  <a:lnTo>
                    <a:pt x="29760" y="10727"/>
                  </a:lnTo>
                  <a:lnTo>
                    <a:pt x="29940" y="10652"/>
                  </a:lnTo>
                  <a:lnTo>
                    <a:pt x="30119" y="10577"/>
                  </a:lnTo>
                  <a:lnTo>
                    <a:pt x="30298" y="10488"/>
                  </a:lnTo>
                  <a:lnTo>
                    <a:pt x="30463" y="10383"/>
                  </a:lnTo>
                  <a:lnTo>
                    <a:pt x="30627" y="10279"/>
                  </a:lnTo>
                  <a:lnTo>
                    <a:pt x="30776" y="10174"/>
                  </a:lnTo>
                  <a:lnTo>
                    <a:pt x="30926" y="10054"/>
                  </a:lnTo>
                  <a:lnTo>
                    <a:pt x="31075" y="9920"/>
                  </a:lnTo>
                  <a:lnTo>
                    <a:pt x="31210" y="9800"/>
                  </a:lnTo>
                  <a:lnTo>
                    <a:pt x="31344" y="9651"/>
                  </a:lnTo>
                  <a:lnTo>
                    <a:pt x="31478" y="9517"/>
                  </a:lnTo>
                  <a:lnTo>
                    <a:pt x="31583" y="9352"/>
                  </a:lnTo>
                  <a:lnTo>
                    <a:pt x="31703" y="9203"/>
                  </a:lnTo>
                  <a:lnTo>
                    <a:pt x="31807" y="9039"/>
                  </a:lnTo>
                  <a:lnTo>
                    <a:pt x="31897" y="8874"/>
                  </a:lnTo>
                  <a:lnTo>
                    <a:pt x="31986" y="8695"/>
                  </a:lnTo>
                  <a:lnTo>
                    <a:pt x="32076" y="8516"/>
                  </a:lnTo>
                  <a:lnTo>
                    <a:pt x="32136" y="8336"/>
                  </a:lnTo>
                  <a:lnTo>
                    <a:pt x="32210" y="8157"/>
                  </a:lnTo>
                  <a:lnTo>
                    <a:pt x="32255" y="7963"/>
                  </a:lnTo>
                  <a:lnTo>
                    <a:pt x="32300" y="7769"/>
                  </a:lnTo>
                  <a:lnTo>
                    <a:pt x="32345" y="7574"/>
                  </a:lnTo>
                  <a:lnTo>
                    <a:pt x="32360" y="7380"/>
                  </a:lnTo>
                  <a:lnTo>
                    <a:pt x="32375" y="7171"/>
                  </a:lnTo>
                  <a:lnTo>
                    <a:pt x="32390" y="6962"/>
                  </a:lnTo>
                  <a:lnTo>
                    <a:pt x="32390" y="1076"/>
                  </a:lnTo>
                  <a:lnTo>
                    <a:pt x="32375" y="971"/>
                  </a:lnTo>
                  <a:lnTo>
                    <a:pt x="32360" y="867"/>
                  </a:lnTo>
                  <a:lnTo>
                    <a:pt x="32330" y="762"/>
                  </a:lnTo>
                  <a:lnTo>
                    <a:pt x="32300" y="657"/>
                  </a:lnTo>
                  <a:lnTo>
                    <a:pt x="32255" y="568"/>
                  </a:lnTo>
                  <a:lnTo>
                    <a:pt x="32196" y="478"/>
                  </a:lnTo>
                  <a:lnTo>
                    <a:pt x="32136" y="389"/>
                  </a:lnTo>
                  <a:lnTo>
                    <a:pt x="32076" y="314"/>
                  </a:lnTo>
                  <a:lnTo>
                    <a:pt x="31986" y="254"/>
                  </a:lnTo>
                  <a:lnTo>
                    <a:pt x="31912" y="179"/>
                  </a:lnTo>
                  <a:lnTo>
                    <a:pt x="31822" y="135"/>
                  </a:lnTo>
                  <a:lnTo>
                    <a:pt x="31732" y="90"/>
                  </a:lnTo>
                  <a:lnTo>
                    <a:pt x="31628" y="45"/>
                  </a:lnTo>
                  <a:lnTo>
                    <a:pt x="31523" y="30"/>
                  </a:lnTo>
                  <a:lnTo>
                    <a:pt x="314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31;p33">
              <a:extLst>
                <a:ext uri="{FF2B5EF4-FFF2-40B4-BE49-F238E27FC236}">
                  <a16:creationId xmlns:a16="http://schemas.microsoft.com/office/drawing/2014/main" id="{701825CC-8F33-CDAF-A0F8-A5F88729EDBA}"/>
                </a:ext>
              </a:extLst>
            </p:cNvPr>
            <p:cNvSpPr/>
            <p:nvPr/>
          </p:nvSpPr>
          <p:spPr>
            <a:xfrm>
              <a:off x="4543361" y="3615019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613" y="1"/>
                  </a:moveTo>
                  <a:lnTo>
                    <a:pt x="494" y="16"/>
                  </a:lnTo>
                  <a:lnTo>
                    <a:pt x="374" y="45"/>
                  </a:lnTo>
                  <a:lnTo>
                    <a:pt x="270" y="105"/>
                  </a:lnTo>
                  <a:lnTo>
                    <a:pt x="180" y="180"/>
                  </a:lnTo>
                  <a:lnTo>
                    <a:pt x="105" y="270"/>
                  </a:lnTo>
                  <a:lnTo>
                    <a:pt x="46" y="374"/>
                  </a:lnTo>
                  <a:lnTo>
                    <a:pt x="16" y="479"/>
                  </a:lnTo>
                  <a:lnTo>
                    <a:pt x="1" y="613"/>
                  </a:lnTo>
                  <a:lnTo>
                    <a:pt x="16" y="733"/>
                  </a:lnTo>
                  <a:lnTo>
                    <a:pt x="46" y="837"/>
                  </a:lnTo>
                  <a:lnTo>
                    <a:pt x="105" y="942"/>
                  </a:lnTo>
                  <a:lnTo>
                    <a:pt x="180" y="1031"/>
                  </a:lnTo>
                  <a:lnTo>
                    <a:pt x="270" y="1106"/>
                  </a:lnTo>
                  <a:lnTo>
                    <a:pt x="374" y="1166"/>
                  </a:lnTo>
                  <a:lnTo>
                    <a:pt x="494" y="1196"/>
                  </a:lnTo>
                  <a:lnTo>
                    <a:pt x="613" y="1211"/>
                  </a:lnTo>
                  <a:lnTo>
                    <a:pt x="733" y="1196"/>
                  </a:lnTo>
                  <a:lnTo>
                    <a:pt x="852" y="1166"/>
                  </a:lnTo>
                  <a:lnTo>
                    <a:pt x="942" y="1106"/>
                  </a:lnTo>
                  <a:lnTo>
                    <a:pt x="1032" y="1031"/>
                  </a:lnTo>
                  <a:lnTo>
                    <a:pt x="1106" y="942"/>
                  </a:lnTo>
                  <a:lnTo>
                    <a:pt x="1166" y="837"/>
                  </a:lnTo>
                  <a:lnTo>
                    <a:pt x="1196" y="733"/>
                  </a:lnTo>
                  <a:lnTo>
                    <a:pt x="1211" y="613"/>
                  </a:lnTo>
                  <a:lnTo>
                    <a:pt x="1196" y="479"/>
                  </a:lnTo>
                  <a:lnTo>
                    <a:pt x="1166" y="374"/>
                  </a:lnTo>
                  <a:lnTo>
                    <a:pt x="1106" y="270"/>
                  </a:lnTo>
                  <a:lnTo>
                    <a:pt x="1032" y="180"/>
                  </a:lnTo>
                  <a:lnTo>
                    <a:pt x="942" y="105"/>
                  </a:lnTo>
                  <a:lnTo>
                    <a:pt x="852" y="45"/>
                  </a:lnTo>
                  <a:lnTo>
                    <a:pt x="733" y="16"/>
                  </a:lnTo>
                  <a:lnTo>
                    <a:pt x="61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32;p33">
              <a:extLst>
                <a:ext uri="{FF2B5EF4-FFF2-40B4-BE49-F238E27FC236}">
                  <a16:creationId xmlns:a16="http://schemas.microsoft.com/office/drawing/2014/main" id="{838FBB86-AA87-7B81-6188-177F5D337710}"/>
                </a:ext>
              </a:extLst>
            </p:cNvPr>
            <p:cNvSpPr/>
            <p:nvPr/>
          </p:nvSpPr>
          <p:spPr>
            <a:xfrm>
              <a:off x="3751415" y="3604362"/>
              <a:ext cx="33263" cy="33263"/>
            </a:xfrm>
            <a:custGeom>
              <a:avLst/>
              <a:gdLst/>
              <a:ahLst/>
              <a:cxnLst/>
              <a:rect l="l" t="t" r="r" b="b"/>
              <a:pathLst>
                <a:path w="1211" h="1211" extrusionOk="0">
                  <a:moveTo>
                    <a:pt x="478" y="0"/>
                  </a:moveTo>
                  <a:lnTo>
                    <a:pt x="374" y="45"/>
                  </a:lnTo>
                  <a:lnTo>
                    <a:pt x="269" y="90"/>
                  </a:lnTo>
                  <a:lnTo>
                    <a:pt x="180" y="165"/>
                  </a:lnTo>
                  <a:lnTo>
                    <a:pt x="105" y="254"/>
                  </a:lnTo>
                  <a:lnTo>
                    <a:pt x="45" y="359"/>
                  </a:lnTo>
                  <a:lnTo>
                    <a:pt x="15" y="478"/>
                  </a:lnTo>
                  <a:lnTo>
                    <a:pt x="0" y="598"/>
                  </a:lnTo>
                  <a:lnTo>
                    <a:pt x="15" y="717"/>
                  </a:lnTo>
                  <a:lnTo>
                    <a:pt x="45" y="837"/>
                  </a:lnTo>
                  <a:lnTo>
                    <a:pt x="105" y="941"/>
                  </a:lnTo>
                  <a:lnTo>
                    <a:pt x="180" y="1031"/>
                  </a:lnTo>
                  <a:lnTo>
                    <a:pt x="269" y="1106"/>
                  </a:lnTo>
                  <a:lnTo>
                    <a:pt x="374" y="1151"/>
                  </a:lnTo>
                  <a:lnTo>
                    <a:pt x="478" y="1195"/>
                  </a:lnTo>
                  <a:lnTo>
                    <a:pt x="613" y="1210"/>
                  </a:lnTo>
                  <a:lnTo>
                    <a:pt x="732" y="1195"/>
                  </a:lnTo>
                  <a:lnTo>
                    <a:pt x="837" y="1151"/>
                  </a:lnTo>
                  <a:lnTo>
                    <a:pt x="941" y="1106"/>
                  </a:lnTo>
                  <a:lnTo>
                    <a:pt x="1031" y="1031"/>
                  </a:lnTo>
                  <a:lnTo>
                    <a:pt x="1106" y="941"/>
                  </a:lnTo>
                  <a:lnTo>
                    <a:pt x="1166" y="837"/>
                  </a:lnTo>
                  <a:lnTo>
                    <a:pt x="1195" y="717"/>
                  </a:lnTo>
                  <a:lnTo>
                    <a:pt x="1210" y="598"/>
                  </a:lnTo>
                  <a:lnTo>
                    <a:pt x="1195" y="478"/>
                  </a:lnTo>
                  <a:lnTo>
                    <a:pt x="1166" y="359"/>
                  </a:lnTo>
                  <a:lnTo>
                    <a:pt x="1106" y="254"/>
                  </a:lnTo>
                  <a:lnTo>
                    <a:pt x="1031" y="165"/>
                  </a:lnTo>
                  <a:lnTo>
                    <a:pt x="941" y="90"/>
                  </a:lnTo>
                  <a:lnTo>
                    <a:pt x="837" y="45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33;p33">
              <a:extLst>
                <a:ext uri="{FF2B5EF4-FFF2-40B4-BE49-F238E27FC236}">
                  <a16:creationId xmlns:a16="http://schemas.microsoft.com/office/drawing/2014/main" id="{73A1E778-83FE-437D-9C81-7F673EE8B132}"/>
                </a:ext>
              </a:extLst>
            </p:cNvPr>
            <p:cNvSpPr/>
            <p:nvPr/>
          </p:nvSpPr>
          <p:spPr>
            <a:xfrm>
              <a:off x="3714472" y="3728263"/>
              <a:ext cx="889672" cy="150632"/>
            </a:xfrm>
            <a:custGeom>
              <a:avLst/>
              <a:gdLst/>
              <a:ahLst/>
              <a:cxnLst/>
              <a:rect l="l" t="t" r="r" b="b"/>
              <a:pathLst>
                <a:path w="32390" h="5484" extrusionOk="0">
                  <a:moveTo>
                    <a:pt x="1" y="1"/>
                  </a:moveTo>
                  <a:lnTo>
                    <a:pt x="1" y="1480"/>
                  </a:lnTo>
                  <a:lnTo>
                    <a:pt x="1" y="1689"/>
                  </a:lnTo>
                  <a:lnTo>
                    <a:pt x="16" y="1898"/>
                  </a:lnTo>
                  <a:lnTo>
                    <a:pt x="45" y="2092"/>
                  </a:lnTo>
                  <a:lnTo>
                    <a:pt x="75" y="2287"/>
                  </a:lnTo>
                  <a:lnTo>
                    <a:pt x="120" y="2481"/>
                  </a:lnTo>
                  <a:lnTo>
                    <a:pt x="180" y="2675"/>
                  </a:lnTo>
                  <a:lnTo>
                    <a:pt x="240" y="2854"/>
                  </a:lnTo>
                  <a:lnTo>
                    <a:pt x="314" y="3034"/>
                  </a:lnTo>
                  <a:lnTo>
                    <a:pt x="389" y="3213"/>
                  </a:lnTo>
                  <a:lnTo>
                    <a:pt x="479" y="3392"/>
                  </a:lnTo>
                  <a:lnTo>
                    <a:pt x="568" y="3557"/>
                  </a:lnTo>
                  <a:lnTo>
                    <a:pt x="673" y="3721"/>
                  </a:lnTo>
                  <a:lnTo>
                    <a:pt x="792" y="3870"/>
                  </a:lnTo>
                  <a:lnTo>
                    <a:pt x="912" y="4035"/>
                  </a:lnTo>
                  <a:lnTo>
                    <a:pt x="1031" y="4169"/>
                  </a:lnTo>
                  <a:lnTo>
                    <a:pt x="1166" y="4318"/>
                  </a:lnTo>
                  <a:lnTo>
                    <a:pt x="1300" y="4438"/>
                  </a:lnTo>
                  <a:lnTo>
                    <a:pt x="1450" y="4572"/>
                  </a:lnTo>
                  <a:lnTo>
                    <a:pt x="1599" y="4692"/>
                  </a:lnTo>
                  <a:lnTo>
                    <a:pt x="1764" y="4797"/>
                  </a:lnTo>
                  <a:lnTo>
                    <a:pt x="1928" y="4901"/>
                  </a:lnTo>
                  <a:lnTo>
                    <a:pt x="2092" y="5006"/>
                  </a:lnTo>
                  <a:lnTo>
                    <a:pt x="2257" y="5095"/>
                  </a:lnTo>
                  <a:lnTo>
                    <a:pt x="2436" y="5170"/>
                  </a:lnTo>
                  <a:lnTo>
                    <a:pt x="2615" y="5245"/>
                  </a:lnTo>
                  <a:lnTo>
                    <a:pt x="2809" y="5304"/>
                  </a:lnTo>
                  <a:lnTo>
                    <a:pt x="2989" y="5364"/>
                  </a:lnTo>
                  <a:lnTo>
                    <a:pt x="3183" y="5409"/>
                  </a:lnTo>
                  <a:lnTo>
                    <a:pt x="3392" y="5439"/>
                  </a:lnTo>
                  <a:lnTo>
                    <a:pt x="3586" y="5469"/>
                  </a:lnTo>
                  <a:lnTo>
                    <a:pt x="3795" y="5484"/>
                  </a:lnTo>
                  <a:lnTo>
                    <a:pt x="28595" y="5484"/>
                  </a:lnTo>
                  <a:lnTo>
                    <a:pt x="28789" y="5469"/>
                  </a:lnTo>
                  <a:lnTo>
                    <a:pt x="28998" y="5439"/>
                  </a:lnTo>
                  <a:lnTo>
                    <a:pt x="29193" y="5409"/>
                  </a:lnTo>
                  <a:lnTo>
                    <a:pt x="29387" y="5364"/>
                  </a:lnTo>
                  <a:lnTo>
                    <a:pt x="29581" y="5304"/>
                  </a:lnTo>
                  <a:lnTo>
                    <a:pt x="29760" y="5245"/>
                  </a:lnTo>
                  <a:lnTo>
                    <a:pt x="29940" y="5170"/>
                  </a:lnTo>
                  <a:lnTo>
                    <a:pt x="30119" y="5095"/>
                  </a:lnTo>
                  <a:lnTo>
                    <a:pt x="30298" y="5006"/>
                  </a:lnTo>
                  <a:lnTo>
                    <a:pt x="30463" y="4901"/>
                  </a:lnTo>
                  <a:lnTo>
                    <a:pt x="30627" y="4797"/>
                  </a:lnTo>
                  <a:lnTo>
                    <a:pt x="30776" y="4692"/>
                  </a:lnTo>
                  <a:lnTo>
                    <a:pt x="30926" y="4572"/>
                  </a:lnTo>
                  <a:lnTo>
                    <a:pt x="31075" y="4438"/>
                  </a:lnTo>
                  <a:lnTo>
                    <a:pt x="31210" y="4318"/>
                  </a:lnTo>
                  <a:lnTo>
                    <a:pt x="31344" y="4169"/>
                  </a:lnTo>
                  <a:lnTo>
                    <a:pt x="31478" y="4035"/>
                  </a:lnTo>
                  <a:lnTo>
                    <a:pt x="31583" y="3870"/>
                  </a:lnTo>
                  <a:lnTo>
                    <a:pt x="31703" y="3721"/>
                  </a:lnTo>
                  <a:lnTo>
                    <a:pt x="31807" y="3557"/>
                  </a:lnTo>
                  <a:lnTo>
                    <a:pt x="31897" y="3392"/>
                  </a:lnTo>
                  <a:lnTo>
                    <a:pt x="31986" y="3213"/>
                  </a:lnTo>
                  <a:lnTo>
                    <a:pt x="32076" y="3034"/>
                  </a:lnTo>
                  <a:lnTo>
                    <a:pt x="32136" y="2854"/>
                  </a:lnTo>
                  <a:lnTo>
                    <a:pt x="32210" y="2675"/>
                  </a:lnTo>
                  <a:lnTo>
                    <a:pt x="32255" y="2481"/>
                  </a:lnTo>
                  <a:lnTo>
                    <a:pt x="32300" y="2287"/>
                  </a:lnTo>
                  <a:lnTo>
                    <a:pt x="32345" y="2092"/>
                  </a:lnTo>
                  <a:lnTo>
                    <a:pt x="32360" y="1898"/>
                  </a:lnTo>
                  <a:lnTo>
                    <a:pt x="32375" y="1689"/>
                  </a:lnTo>
                  <a:lnTo>
                    <a:pt x="32390" y="1480"/>
                  </a:lnTo>
                  <a:lnTo>
                    <a:pt x="32390" y="1"/>
                  </a:lnTo>
                  <a:close/>
                </a:path>
              </a:pathLst>
            </a:custGeom>
            <a:solidFill>
              <a:srgbClr val="D53F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34;p33">
              <a:extLst>
                <a:ext uri="{FF2B5EF4-FFF2-40B4-BE49-F238E27FC236}">
                  <a16:creationId xmlns:a16="http://schemas.microsoft.com/office/drawing/2014/main" id="{20FF0255-8802-3788-EB36-066189582C91}"/>
                </a:ext>
              </a:extLst>
            </p:cNvPr>
            <p:cNvSpPr/>
            <p:nvPr/>
          </p:nvSpPr>
          <p:spPr>
            <a:xfrm>
              <a:off x="4641445" y="1540769"/>
              <a:ext cx="281102" cy="280690"/>
            </a:xfrm>
            <a:custGeom>
              <a:avLst/>
              <a:gdLst/>
              <a:ahLst/>
              <a:cxnLst/>
              <a:rect l="l" t="t" r="r" b="b"/>
              <a:pathLst>
                <a:path w="10234" h="10219" extrusionOk="0">
                  <a:moveTo>
                    <a:pt x="9950" y="0"/>
                  </a:moveTo>
                  <a:lnTo>
                    <a:pt x="9905" y="15"/>
                  </a:lnTo>
                  <a:lnTo>
                    <a:pt x="9860" y="45"/>
                  </a:lnTo>
                  <a:lnTo>
                    <a:pt x="9816" y="75"/>
                  </a:lnTo>
                  <a:lnTo>
                    <a:pt x="75" y="9816"/>
                  </a:lnTo>
                  <a:lnTo>
                    <a:pt x="45" y="9860"/>
                  </a:lnTo>
                  <a:lnTo>
                    <a:pt x="30" y="9890"/>
                  </a:lnTo>
                  <a:lnTo>
                    <a:pt x="15" y="9935"/>
                  </a:lnTo>
                  <a:lnTo>
                    <a:pt x="0" y="9980"/>
                  </a:lnTo>
                  <a:lnTo>
                    <a:pt x="15" y="10025"/>
                  </a:lnTo>
                  <a:lnTo>
                    <a:pt x="30" y="10070"/>
                  </a:lnTo>
                  <a:lnTo>
                    <a:pt x="45" y="10114"/>
                  </a:lnTo>
                  <a:lnTo>
                    <a:pt x="75" y="10159"/>
                  </a:lnTo>
                  <a:lnTo>
                    <a:pt x="120" y="10189"/>
                  </a:lnTo>
                  <a:lnTo>
                    <a:pt x="150" y="10204"/>
                  </a:lnTo>
                  <a:lnTo>
                    <a:pt x="194" y="10219"/>
                  </a:lnTo>
                  <a:lnTo>
                    <a:pt x="299" y="10219"/>
                  </a:lnTo>
                  <a:lnTo>
                    <a:pt x="344" y="10204"/>
                  </a:lnTo>
                  <a:lnTo>
                    <a:pt x="374" y="10189"/>
                  </a:lnTo>
                  <a:lnTo>
                    <a:pt x="419" y="10159"/>
                  </a:lnTo>
                  <a:lnTo>
                    <a:pt x="10159" y="419"/>
                  </a:lnTo>
                  <a:lnTo>
                    <a:pt x="10189" y="374"/>
                  </a:lnTo>
                  <a:lnTo>
                    <a:pt x="10219" y="329"/>
                  </a:lnTo>
                  <a:lnTo>
                    <a:pt x="10219" y="284"/>
                  </a:lnTo>
                  <a:lnTo>
                    <a:pt x="10234" y="239"/>
                  </a:lnTo>
                  <a:lnTo>
                    <a:pt x="10219" y="195"/>
                  </a:lnTo>
                  <a:lnTo>
                    <a:pt x="10219" y="150"/>
                  </a:lnTo>
                  <a:lnTo>
                    <a:pt x="10189" y="105"/>
                  </a:lnTo>
                  <a:lnTo>
                    <a:pt x="10159" y="75"/>
                  </a:lnTo>
                  <a:lnTo>
                    <a:pt x="10114" y="45"/>
                  </a:lnTo>
                  <a:lnTo>
                    <a:pt x="10084" y="15"/>
                  </a:lnTo>
                  <a:lnTo>
                    <a:pt x="1004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35;p33">
              <a:extLst>
                <a:ext uri="{FF2B5EF4-FFF2-40B4-BE49-F238E27FC236}">
                  <a16:creationId xmlns:a16="http://schemas.microsoft.com/office/drawing/2014/main" id="{1AF7EFF3-5093-3F94-1CF8-39DE9F02B6A8}"/>
                </a:ext>
              </a:extLst>
            </p:cNvPr>
            <p:cNvSpPr/>
            <p:nvPr/>
          </p:nvSpPr>
          <p:spPr>
            <a:xfrm>
              <a:off x="4737056" y="1672060"/>
              <a:ext cx="51309" cy="51749"/>
            </a:xfrm>
            <a:custGeom>
              <a:avLst/>
              <a:gdLst/>
              <a:ahLst/>
              <a:cxnLst/>
              <a:rect l="l" t="t" r="r" b="b"/>
              <a:pathLst>
                <a:path w="1868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04" y="165"/>
                  </a:lnTo>
                  <a:lnTo>
                    <a:pt x="269" y="285"/>
                  </a:lnTo>
                  <a:lnTo>
                    <a:pt x="150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50" y="1465"/>
                  </a:lnTo>
                  <a:lnTo>
                    <a:pt x="269" y="1599"/>
                  </a:lnTo>
                  <a:lnTo>
                    <a:pt x="404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26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793" y="1301"/>
                  </a:lnTo>
                  <a:lnTo>
                    <a:pt x="1823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68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23" y="658"/>
                  </a:lnTo>
                  <a:lnTo>
                    <a:pt x="1793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36;p33">
              <a:extLst>
                <a:ext uri="{FF2B5EF4-FFF2-40B4-BE49-F238E27FC236}">
                  <a16:creationId xmlns:a16="http://schemas.microsoft.com/office/drawing/2014/main" id="{E2FE5427-76E6-A40B-C30F-7E1745D6A51D}"/>
                </a:ext>
              </a:extLst>
            </p:cNvPr>
            <p:cNvSpPr/>
            <p:nvPr/>
          </p:nvSpPr>
          <p:spPr>
            <a:xfrm>
              <a:off x="4782184" y="1340511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9" y="1"/>
                  </a:moveTo>
                  <a:lnTo>
                    <a:pt x="5080" y="16"/>
                  </a:lnTo>
                  <a:lnTo>
                    <a:pt x="4796" y="61"/>
                  </a:lnTo>
                  <a:lnTo>
                    <a:pt x="4527" y="105"/>
                  </a:lnTo>
                  <a:lnTo>
                    <a:pt x="4243" y="165"/>
                  </a:lnTo>
                  <a:lnTo>
                    <a:pt x="3974" y="255"/>
                  </a:lnTo>
                  <a:lnTo>
                    <a:pt x="3721" y="344"/>
                  </a:lnTo>
                  <a:lnTo>
                    <a:pt x="3452" y="434"/>
                  </a:lnTo>
                  <a:lnTo>
                    <a:pt x="3213" y="554"/>
                  </a:lnTo>
                  <a:lnTo>
                    <a:pt x="2959" y="673"/>
                  </a:lnTo>
                  <a:lnTo>
                    <a:pt x="2720" y="808"/>
                  </a:lnTo>
                  <a:lnTo>
                    <a:pt x="2495" y="957"/>
                  </a:lnTo>
                  <a:lnTo>
                    <a:pt x="2271" y="1121"/>
                  </a:lnTo>
                  <a:lnTo>
                    <a:pt x="2062" y="1286"/>
                  </a:lnTo>
                  <a:lnTo>
                    <a:pt x="1853" y="1465"/>
                  </a:lnTo>
                  <a:lnTo>
                    <a:pt x="1659" y="1659"/>
                  </a:lnTo>
                  <a:lnTo>
                    <a:pt x="1465" y="1853"/>
                  </a:lnTo>
                  <a:lnTo>
                    <a:pt x="1285" y="2062"/>
                  </a:lnTo>
                  <a:lnTo>
                    <a:pt x="1121" y="2272"/>
                  </a:lnTo>
                  <a:lnTo>
                    <a:pt x="957" y="2496"/>
                  </a:lnTo>
                  <a:lnTo>
                    <a:pt x="822" y="2720"/>
                  </a:lnTo>
                  <a:lnTo>
                    <a:pt x="673" y="2959"/>
                  </a:lnTo>
                  <a:lnTo>
                    <a:pt x="553" y="3213"/>
                  </a:lnTo>
                  <a:lnTo>
                    <a:pt x="434" y="3452"/>
                  </a:lnTo>
                  <a:lnTo>
                    <a:pt x="344" y="3721"/>
                  </a:lnTo>
                  <a:lnTo>
                    <a:pt x="255" y="3975"/>
                  </a:lnTo>
                  <a:lnTo>
                    <a:pt x="180" y="4244"/>
                  </a:lnTo>
                  <a:lnTo>
                    <a:pt x="105" y="4527"/>
                  </a:lnTo>
                  <a:lnTo>
                    <a:pt x="60" y="4796"/>
                  </a:lnTo>
                  <a:lnTo>
                    <a:pt x="30" y="5080"/>
                  </a:lnTo>
                  <a:lnTo>
                    <a:pt x="1" y="5379"/>
                  </a:lnTo>
                  <a:lnTo>
                    <a:pt x="1" y="5663"/>
                  </a:lnTo>
                  <a:lnTo>
                    <a:pt x="1" y="5962"/>
                  </a:lnTo>
                  <a:lnTo>
                    <a:pt x="30" y="6246"/>
                  </a:lnTo>
                  <a:lnTo>
                    <a:pt x="60" y="6529"/>
                  </a:lnTo>
                  <a:lnTo>
                    <a:pt x="105" y="6813"/>
                  </a:lnTo>
                  <a:lnTo>
                    <a:pt x="180" y="7082"/>
                  </a:lnTo>
                  <a:lnTo>
                    <a:pt x="255" y="7351"/>
                  </a:lnTo>
                  <a:lnTo>
                    <a:pt x="344" y="7620"/>
                  </a:lnTo>
                  <a:lnTo>
                    <a:pt x="434" y="7874"/>
                  </a:lnTo>
                  <a:lnTo>
                    <a:pt x="553" y="8128"/>
                  </a:lnTo>
                  <a:lnTo>
                    <a:pt x="673" y="8367"/>
                  </a:lnTo>
                  <a:lnTo>
                    <a:pt x="822" y="8606"/>
                  </a:lnTo>
                  <a:lnTo>
                    <a:pt x="957" y="8830"/>
                  </a:lnTo>
                  <a:lnTo>
                    <a:pt x="1121" y="9054"/>
                  </a:lnTo>
                  <a:lnTo>
                    <a:pt x="1285" y="9278"/>
                  </a:lnTo>
                  <a:lnTo>
                    <a:pt x="1465" y="9472"/>
                  </a:lnTo>
                  <a:lnTo>
                    <a:pt x="1659" y="9682"/>
                  </a:lnTo>
                  <a:lnTo>
                    <a:pt x="1853" y="9861"/>
                  </a:lnTo>
                  <a:lnTo>
                    <a:pt x="2062" y="10040"/>
                  </a:lnTo>
                  <a:lnTo>
                    <a:pt x="2271" y="10205"/>
                  </a:lnTo>
                  <a:lnTo>
                    <a:pt x="2495" y="10369"/>
                  </a:lnTo>
                  <a:lnTo>
                    <a:pt x="2720" y="10518"/>
                  </a:lnTo>
                  <a:lnTo>
                    <a:pt x="2959" y="10653"/>
                  </a:lnTo>
                  <a:lnTo>
                    <a:pt x="3213" y="10772"/>
                  </a:lnTo>
                  <a:lnTo>
                    <a:pt x="3452" y="10892"/>
                  </a:lnTo>
                  <a:lnTo>
                    <a:pt x="3721" y="10996"/>
                  </a:lnTo>
                  <a:lnTo>
                    <a:pt x="3974" y="11086"/>
                  </a:lnTo>
                  <a:lnTo>
                    <a:pt x="4243" y="11161"/>
                  </a:lnTo>
                  <a:lnTo>
                    <a:pt x="4527" y="11220"/>
                  </a:lnTo>
                  <a:lnTo>
                    <a:pt x="4796" y="11280"/>
                  </a:lnTo>
                  <a:lnTo>
                    <a:pt x="5080" y="11310"/>
                  </a:lnTo>
                  <a:lnTo>
                    <a:pt x="5379" y="11325"/>
                  </a:lnTo>
                  <a:lnTo>
                    <a:pt x="5663" y="11340"/>
                  </a:lnTo>
                  <a:lnTo>
                    <a:pt x="5961" y="11325"/>
                  </a:lnTo>
                  <a:lnTo>
                    <a:pt x="6245" y="11310"/>
                  </a:lnTo>
                  <a:lnTo>
                    <a:pt x="6529" y="11280"/>
                  </a:lnTo>
                  <a:lnTo>
                    <a:pt x="6813" y="11220"/>
                  </a:lnTo>
                  <a:lnTo>
                    <a:pt x="7082" y="11161"/>
                  </a:lnTo>
                  <a:lnTo>
                    <a:pt x="7351" y="11086"/>
                  </a:lnTo>
                  <a:lnTo>
                    <a:pt x="7620" y="10996"/>
                  </a:lnTo>
                  <a:lnTo>
                    <a:pt x="7874" y="10892"/>
                  </a:lnTo>
                  <a:lnTo>
                    <a:pt x="8128" y="10772"/>
                  </a:lnTo>
                  <a:lnTo>
                    <a:pt x="8367" y="10653"/>
                  </a:lnTo>
                  <a:lnTo>
                    <a:pt x="8606" y="10518"/>
                  </a:lnTo>
                  <a:lnTo>
                    <a:pt x="8845" y="10369"/>
                  </a:lnTo>
                  <a:lnTo>
                    <a:pt x="9054" y="10205"/>
                  </a:lnTo>
                  <a:lnTo>
                    <a:pt x="9278" y="10040"/>
                  </a:lnTo>
                  <a:lnTo>
                    <a:pt x="9487" y="9861"/>
                  </a:lnTo>
                  <a:lnTo>
                    <a:pt x="9681" y="9682"/>
                  </a:lnTo>
                  <a:lnTo>
                    <a:pt x="9861" y="9472"/>
                  </a:lnTo>
                  <a:lnTo>
                    <a:pt x="10040" y="9278"/>
                  </a:lnTo>
                  <a:lnTo>
                    <a:pt x="10204" y="9054"/>
                  </a:lnTo>
                  <a:lnTo>
                    <a:pt x="10369" y="8830"/>
                  </a:lnTo>
                  <a:lnTo>
                    <a:pt x="10518" y="8606"/>
                  </a:lnTo>
                  <a:lnTo>
                    <a:pt x="10652" y="8367"/>
                  </a:lnTo>
                  <a:lnTo>
                    <a:pt x="10772" y="8128"/>
                  </a:lnTo>
                  <a:lnTo>
                    <a:pt x="10892" y="7874"/>
                  </a:lnTo>
                  <a:lnTo>
                    <a:pt x="10996" y="7620"/>
                  </a:lnTo>
                  <a:lnTo>
                    <a:pt x="11086" y="7351"/>
                  </a:lnTo>
                  <a:lnTo>
                    <a:pt x="11160" y="7082"/>
                  </a:lnTo>
                  <a:lnTo>
                    <a:pt x="11220" y="6813"/>
                  </a:lnTo>
                  <a:lnTo>
                    <a:pt x="11280" y="6529"/>
                  </a:lnTo>
                  <a:lnTo>
                    <a:pt x="11310" y="6246"/>
                  </a:lnTo>
                  <a:lnTo>
                    <a:pt x="11325" y="5962"/>
                  </a:lnTo>
                  <a:lnTo>
                    <a:pt x="11340" y="5663"/>
                  </a:lnTo>
                  <a:lnTo>
                    <a:pt x="11325" y="5379"/>
                  </a:lnTo>
                  <a:lnTo>
                    <a:pt x="11310" y="5080"/>
                  </a:lnTo>
                  <a:lnTo>
                    <a:pt x="11280" y="4796"/>
                  </a:lnTo>
                  <a:lnTo>
                    <a:pt x="11220" y="4527"/>
                  </a:lnTo>
                  <a:lnTo>
                    <a:pt x="11160" y="4244"/>
                  </a:lnTo>
                  <a:lnTo>
                    <a:pt x="11086" y="3975"/>
                  </a:lnTo>
                  <a:lnTo>
                    <a:pt x="10996" y="3721"/>
                  </a:lnTo>
                  <a:lnTo>
                    <a:pt x="10892" y="3452"/>
                  </a:lnTo>
                  <a:lnTo>
                    <a:pt x="10772" y="3213"/>
                  </a:lnTo>
                  <a:lnTo>
                    <a:pt x="10652" y="2959"/>
                  </a:lnTo>
                  <a:lnTo>
                    <a:pt x="10518" y="2720"/>
                  </a:lnTo>
                  <a:lnTo>
                    <a:pt x="10369" y="2496"/>
                  </a:lnTo>
                  <a:lnTo>
                    <a:pt x="10204" y="2272"/>
                  </a:lnTo>
                  <a:lnTo>
                    <a:pt x="10040" y="2062"/>
                  </a:lnTo>
                  <a:lnTo>
                    <a:pt x="9861" y="1853"/>
                  </a:lnTo>
                  <a:lnTo>
                    <a:pt x="9681" y="1659"/>
                  </a:lnTo>
                  <a:lnTo>
                    <a:pt x="9487" y="1465"/>
                  </a:lnTo>
                  <a:lnTo>
                    <a:pt x="9278" y="1286"/>
                  </a:lnTo>
                  <a:lnTo>
                    <a:pt x="9054" y="1121"/>
                  </a:lnTo>
                  <a:lnTo>
                    <a:pt x="8845" y="957"/>
                  </a:lnTo>
                  <a:lnTo>
                    <a:pt x="8606" y="808"/>
                  </a:lnTo>
                  <a:lnTo>
                    <a:pt x="8367" y="673"/>
                  </a:lnTo>
                  <a:lnTo>
                    <a:pt x="8128" y="554"/>
                  </a:lnTo>
                  <a:lnTo>
                    <a:pt x="7874" y="434"/>
                  </a:lnTo>
                  <a:lnTo>
                    <a:pt x="7620" y="344"/>
                  </a:lnTo>
                  <a:lnTo>
                    <a:pt x="7351" y="255"/>
                  </a:lnTo>
                  <a:lnTo>
                    <a:pt x="7082" y="165"/>
                  </a:lnTo>
                  <a:lnTo>
                    <a:pt x="6813" y="105"/>
                  </a:lnTo>
                  <a:lnTo>
                    <a:pt x="6529" y="61"/>
                  </a:lnTo>
                  <a:lnTo>
                    <a:pt x="6245" y="16"/>
                  </a:lnTo>
                  <a:lnTo>
                    <a:pt x="59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37;p33">
              <a:extLst>
                <a:ext uri="{FF2B5EF4-FFF2-40B4-BE49-F238E27FC236}">
                  <a16:creationId xmlns:a16="http://schemas.microsoft.com/office/drawing/2014/main" id="{09616CB0-118A-DFAB-B7ED-4E47694AB180}"/>
                </a:ext>
              </a:extLst>
            </p:cNvPr>
            <p:cNvSpPr/>
            <p:nvPr/>
          </p:nvSpPr>
          <p:spPr>
            <a:xfrm>
              <a:off x="4883124" y="1397971"/>
              <a:ext cx="114512" cy="196585"/>
            </a:xfrm>
            <a:custGeom>
              <a:avLst/>
              <a:gdLst/>
              <a:ahLst/>
              <a:cxnLst/>
              <a:rect l="l" t="t" r="r" b="b"/>
              <a:pathLst>
                <a:path w="4169" h="7157" extrusionOk="0">
                  <a:moveTo>
                    <a:pt x="942" y="329"/>
                  </a:moveTo>
                  <a:lnTo>
                    <a:pt x="1076" y="374"/>
                  </a:lnTo>
                  <a:lnTo>
                    <a:pt x="1211" y="434"/>
                  </a:lnTo>
                  <a:lnTo>
                    <a:pt x="1360" y="508"/>
                  </a:lnTo>
                  <a:lnTo>
                    <a:pt x="1525" y="628"/>
                  </a:lnTo>
                  <a:lnTo>
                    <a:pt x="1689" y="762"/>
                  </a:lnTo>
                  <a:lnTo>
                    <a:pt x="1853" y="942"/>
                  </a:lnTo>
                  <a:lnTo>
                    <a:pt x="2032" y="1121"/>
                  </a:lnTo>
                  <a:lnTo>
                    <a:pt x="2197" y="1345"/>
                  </a:lnTo>
                  <a:lnTo>
                    <a:pt x="2376" y="1584"/>
                  </a:lnTo>
                  <a:lnTo>
                    <a:pt x="2540" y="1838"/>
                  </a:lnTo>
                  <a:lnTo>
                    <a:pt x="2720" y="2122"/>
                  </a:lnTo>
                  <a:lnTo>
                    <a:pt x="2884" y="2421"/>
                  </a:lnTo>
                  <a:lnTo>
                    <a:pt x="3048" y="2749"/>
                  </a:lnTo>
                  <a:lnTo>
                    <a:pt x="3198" y="3093"/>
                  </a:lnTo>
                  <a:lnTo>
                    <a:pt x="3347" y="3451"/>
                  </a:lnTo>
                  <a:lnTo>
                    <a:pt x="3467" y="3795"/>
                  </a:lnTo>
                  <a:lnTo>
                    <a:pt x="3571" y="4124"/>
                  </a:lnTo>
                  <a:lnTo>
                    <a:pt x="3661" y="4437"/>
                  </a:lnTo>
                  <a:lnTo>
                    <a:pt x="3721" y="4751"/>
                  </a:lnTo>
                  <a:lnTo>
                    <a:pt x="3780" y="5035"/>
                  </a:lnTo>
                  <a:lnTo>
                    <a:pt x="3810" y="5304"/>
                  </a:lnTo>
                  <a:lnTo>
                    <a:pt x="3825" y="5573"/>
                  </a:lnTo>
                  <a:lnTo>
                    <a:pt x="3840" y="5797"/>
                  </a:lnTo>
                  <a:lnTo>
                    <a:pt x="3825" y="6021"/>
                  </a:lnTo>
                  <a:lnTo>
                    <a:pt x="3795" y="6215"/>
                  </a:lnTo>
                  <a:lnTo>
                    <a:pt x="3751" y="6380"/>
                  </a:lnTo>
                  <a:lnTo>
                    <a:pt x="3691" y="6529"/>
                  </a:lnTo>
                  <a:lnTo>
                    <a:pt x="3631" y="6633"/>
                  </a:lnTo>
                  <a:lnTo>
                    <a:pt x="3541" y="6723"/>
                  </a:lnTo>
                  <a:lnTo>
                    <a:pt x="3452" y="6783"/>
                  </a:lnTo>
                  <a:lnTo>
                    <a:pt x="3347" y="6813"/>
                  </a:lnTo>
                  <a:lnTo>
                    <a:pt x="3228" y="6813"/>
                  </a:lnTo>
                  <a:lnTo>
                    <a:pt x="3093" y="6783"/>
                  </a:lnTo>
                  <a:lnTo>
                    <a:pt x="2959" y="6723"/>
                  </a:lnTo>
                  <a:lnTo>
                    <a:pt x="2809" y="6633"/>
                  </a:lnTo>
                  <a:lnTo>
                    <a:pt x="2645" y="6514"/>
                  </a:lnTo>
                  <a:lnTo>
                    <a:pt x="2481" y="6380"/>
                  </a:lnTo>
                  <a:lnTo>
                    <a:pt x="2316" y="6215"/>
                  </a:lnTo>
                  <a:lnTo>
                    <a:pt x="2137" y="6021"/>
                  </a:lnTo>
                  <a:lnTo>
                    <a:pt x="1973" y="5812"/>
                  </a:lnTo>
                  <a:lnTo>
                    <a:pt x="1793" y="5573"/>
                  </a:lnTo>
                  <a:lnTo>
                    <a:pt x="1629" y="5304"/>
                  </a:lnTo>
                  <a:lnTo>
                    <a:pt x="1450" y="5020"/>
                  </a:lnTo>
                  <a:lnTo>
                    <a:pt x="1285" y="4721"/>
                  </a:lnTo>
                  <a:lnTo>
                    <a:pt x="1121" y="4393"/>
                  </a:lnTo>
                  <a:lnTo>
                    <a:pt x="972" y="4049"/>
                  </a:lnTo>
                  <a:lnTo>
                    <a:pt x="822" y="3705"/>
                  </a:lnTo>
                  <a:lnTo>
                    <a:pt x="703" y="3362"/>
                  </a:lnTo>
                  <a:lnTo>
                    <a:pt x="598" y="3033"/>
                  </a:lnTo>
                  <a:lnTo>
                    <a:pt x="509" y="2704"/>
                  </a:lnTo>
                  <a:lnTo>
                    <a:pt x="449" y="2406"/>
                  </a:lnTo>
                  <a:lnTo>
                    <a:pt x="389" y="2107"/>
                  </a:lnTo>
                  <a:lnTo>
                    <a:pt x="359" y="1838"/>
                  </a:lnTo>
                  <a:lnTo>
                    <a:pt x="344" y="1584"/>
                  </a:lnTo>
                  <a:lnTo>
                    <a:pt x="329" y="1345"/>
                  </a:lnTo>
                  <a:lnTo>
                    <a:pt x="344" y="1136"/>
                  </a:lnTo>
                  <a:lnTo>
                    <a:pt x="374" y="942"/>
                  </a:lnTo>
                  <a:lnTo>
                    <a:pt x="419" y="762"/>
                  </a:lnTo>
                  <a:lnTo>
                    <a:pt x="479" y="628"/>
                  </a:lnTo>
                  <a:lnTo>
                    <a:pt x="539" y="508"/>
                  </a:lnTo>
                  <a:lnTo>
                    <a:pt x="628" y="419"/>
                  </a:lnTo>
                  <a:lnTo>
                    <a:pt x="718" y="359"/>
                  </a:lnTo>
                  <a:lnTo>
                    <a:pt x="822" y="329"/>
                  </a:lnTo>
                  <a:close/>
                  <a:moveTo>
                    <a:pt x="748" y="0"/>
                  </a:moveTo>
                  <a:lnTo>
                    <a:pt x="658" y="15"/>
                  </a:lnTo>
                  <a:lnTo>
                    <a:pt x="583" y="45"/>
                  </a:lnTo>
                  <a:lnTo>
                    <a:pt x="509" y="90"/>
                  </a:lnTo>
                  <a:lnTo>
                    <a:pt x="434" y="135"/>
                  </a:lnTo>
                  <a:lnTo>
                    <a:pt x="374" y="180"/>
                  </a:lnTo>
                  <a:lnTo>
                    <a:pt x="314" y="254"/>
                  </a:lnTo>
                  <a:lnTo>
                    <a:pt x="210" y="404"/>
                  </a:lnTo>
                  <a:lnTo>
                    <a:pt x="120" y="583"/>
                  </a:lnTo>
                  <a:lnTo>
                    <a:pt x="60" y="792"/>
                  </a:lnTo>
                  <a:lnTo>
                    <a:pt x="16" y="1031"/>
                  </a:lnTo>
                  <a:lnTo>
                    <a:pt x="1" y="1285"/>
                  </a:lnTo>
                  <a:lnTo>
                    <a:pt x="1" y="1584"/>
                  </a:lnTo>
                  <a:lnTo>
                    <a:pt x="16" y="1868"/>
                  </a:lnTo>
                  <a:lnTo>
                    <a:pt x="60" y="2182"/>
                  </a:lnTo>
                  <a:lnTo>
                    <a:pt x="120" y="2495"/>
                  </a:lnTo>
                  <a:lnTo>
                    <a:pt x="195" y="2824"/>
                  </a:lnTo>
                  <a:lnTo>
                    <a:pt x="285" y="3153"/>
                  </a:lnTo>
                  <a:lnTo>
                    <a:pt x="389" y="3496"/>
                  </a:lnTo>
                  <a:lnTo>
                    <a:pt x="524" y="3840"/>
                  </a:lnTo>
                  <a:lnTo>
                    <a:pt x="658" y="4183"/>
                  </a:lnTo>
                  <a:lnTo>
                    <a:pt x="807" y="4527"/>
                  </a:lnTo>
                  <a:lnTo>
                    <a:pt x="972" y="4856"/>
                  </a:lnTo>
                  <a:lnTo>
                    <a:pt x="1136" y="5154"/>
                  </a:lnTo>
                  <a:lnTo>
                    <a:pt x="1315" y="5453"/>
                  </a:lnTo>
                  <a:lnTo>
                    <a:pt x="1495" y="5737"/>
                  </a:lnTo>
                  <a:lnTo>
                    <a:pt x="1689" y="6006"/>
                  </a:lnTo>
                  <a:lnTo>
                    <a:pt x="1883" y="6245"/>
                  </a:lnTo>
                  <a:lnTo>
                    <a:pt x="2077" y="6454"/>
                  </a:lnTo>
                  <a:lnTo>
                    <a:pt x="2286" y="6663"/>
                  </a:lnTo>
                  <a:lnTo>
                    <a:pt x="2496" y="6828"/>
                  </a:lnTo>
                  <a:lnTo>
                    <a:pt x="2690" y="6962"/>
                  </a:lnTo>
                  <a:lnTo>
                    <a:pt x="2884" y="7067"/>
                  </a:lnTo>
                  <a:lnTo>
                    <a:pt x="3078" y="7127"/>
                  </a:lnTo>
                  <a:lnTo>
                    <a:pt x="3258" y="7156"/>
                  </a:lnTo>
                  <a:lnTo>
                    <a:pt x="3347" y="7156"/>
                  </a:lnTo>
                  <a:lnTo>
                    <a:pt x="3422" y="7141"/>
                  </a:lnTo>
                  <a:lnTo>
                    <a:pt x="3511" y="7127"/>
                  </a:lnTo>
                  <a:lnTo>
                    <a:pt x="3586" y="7097"/>
                  </a:lnTo>
                  <a:lnTo>
                    <a:pt x="3661" y="7067"/>
                  </a:lnTo>
                  <a:lnTo>
                    <a:pt x="3736" y="7022"/>
                  </a:lnTo>
                  <a:lnTo>
                    <a:pt x="3795" y="6962"/>
                  </a:lnTo>
                  <a:lnTo>
                    <a:pt x="3855" y="6902"/>
                  </a:lnTo>
                  <a:lnTo>
                    <a:pt x="3960" y="6753"/>
                  </a:lnTo>
                  <a:lnTo>
                    <a:pt x="4049" y="6574"/>
                  </a:lnTo>
                  <a:lnTo>
                    <a:pt x="4109" y="6365"/>
                  </a:lnTo>
                  <a:lnTo>
                    <a:pt x="4154" y="6126"/>
                  </a:lnTo>
                  <a:lnTo>
                    <a:pt x="4169" y="5857"/>
                  </a:lnTo>
                  <a:lnTo>
                    <a:pt x="4169" y="5558"/>
                  </a:lnTo>
                  <a:lnTo>
                    <a:pt x="4154" y="5274"/>
                  </a:lnTo>
                  <a:lnTo>
                    <a:pt x="4109" y="4960"/>
                  </a:lnTo>
                  <a:lnTo>
                    <a:pt x="4049" y="4647"/>
                  </a:lnTo>
                  <a:lnTo>
                    <a:pt x="3975" y="4318"/>
                  </a:lnTo>
                  <a:lnTo>
                    <a:pt x="3885" y="3989"/>
                  </a:lnTo>
                  <a:lnTo>
                    <a:pt x="3780" y="3646"/>
                  </a:lnTo>
                  <a:lnTo>
                    <a:pt x="3646" y="3302"/>
                  </a:lnTo>
                  <a:lnTo>
                    <a:pt x="3511" y="2958"/>
                  </a:lnTo>
                  <a:lnTo>
                    <a:pt x="3362" y="2630"/>
                  </a:lnTo>
                  <a:lnTo>
                    <a:pt x="3198" y="2301"/>
                  </a:lnTo>
                  <a:lnTo>
                    <a:pt x="3033" y="1987"/>
                  </a:lnTo>
                  <a:lnTo>
                    <a:pt x="2854" y="1689"/>
                  </a:lnTo>
                  <a:lnTo>
                    <a:pt x="2675" y="1405"/>
                  </a:lnTo>
                  <a:lnTo>
                    <a:pt x="2481" y="1151"/>
                  </a:lnTo>
                  <a:lnTo>
                    <a:pt x="2286" y="912"/>
                  </a:lnTo>
                  <a:lnTo>
                    <a:pt x="2092" y="688"/>
                  </a:lnTo>
                  <a:lnTo>
                    <a:pt x="1883" y="493"/>
                  </a:lnTo>
                  <a:lnTo>
                    <a:pt x="1674" y="314"/>
                  </a:lnTo>
                  <a:lnTo>
                    <a:pt x="1480" y="180"/>
                  </a:lnTo>
                  <a:lnTo>
                    <a:pt x="1285" y="90"/>
                  </a:lnTo>
                  <a:lnTo>
                    <a:pt x="1091" y="15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638;p33">
              <a:extLst>
                <a:ext uri="{FF2B5EF4-FFF2-40B4-BE49-F238E27FC236}">
                  <a16:creationId xmlns:a16="http://schemas.microsoft.com/office/drawing/2014/main" id="{67FCCFB8-F280-36A9-D180-70E4038364E3}"/>
                </a:ext>
              </a:extLst>
            </p:cNvPr>
            <p:cNvSpPr/>
            <p:nvPr/>
          </p:nvSpPr>
          <p:spPr>
            <a:xfrm>
              <a:off x="4863842" y="1411512"/>
              <a:ext cx="153076" cy="169090"/>
            </a:xfrm>
            <a:custGeom>
              <a:avLst/>
              <a:gdLst/>
              <a:ahLst/>
              <a:cxnLst/>
              <a:rect l="l" t="t" r="r" b="b"/>
              <a:pathLst>
                <a:path w="5573" h="6156" extrusionOk="0">
                  <a:moveTo>
                    <a:pt x="4811" y="344"/>
                  </a:moveTo>
                  <a:lnTo>
                    <a:pt x="4916" y="359"/>
                  </a:lnTo>
                  <a:lnTo>
                    <a:pt x="5005" y="389"/>
                  </a:lnTo>
                  <a:lnTo>
                    <a:pt x="5080" y="449"/>
                  </a:lnTo>
                  <a:lnTo>
                    <a:pt x="5140" y="523"/>
                  </a:lnTo>
                  <a:lnTo>
                    <a:pt x="5200" y="628"/>
                  </a:lnTo>
                  <a:lnTo>
                    <a:pt x="5229" y="762"/>
                  </a:lnTo>
                  <a:lnTo>
                    <a:pt x="5229" y="912"/>
                  </a:lnTo>
                  <a:lnTo>
                    <a:pt x="5229" y="1091"/>
                  </a:lnTo>
                  <a:lnTo>
                    <a:pt x="5200" y="1270"/>
                  </a:lnTo>
                  <a:lnTo>
                    <a:pt x="5140" y="1479"/>
                  </a:lnTo>
                  <a:lnTo>
                    <a:pt x="5065" y="1703"/>
                  </a:lnTo>
                  <a:lnTo>
                    <a:pt x="4960" y="1957"/>
                  </a:lnTo>
                  <a:lnTo>
                    <a:pt x="4841" y="2226"/>
                  </a:lnTo>
                  <a:lnTo>
                    <a:pt x="4692" y="2495"/>
                  </a:lnTo>
                  <a:lnTo>
                    <a:pt x="4527" y="2779"/>
                  </a:lnTo>
                  <a:lnTo>
                    <a:pt x="4348" y="3048"/>
                  </a:lnTo>
                  <a:lnTo>
                    <a:pt x="4154" y="3332"/>
                  </a:lnTo>
                  <a:lnTo>
                    <a:pt x="3930" y="3601"/>
                  </a:lnTo>
                  <a:lnTo>
                    <a:pt x="3706" y="3870"/>
                  </a:lnTo>
                  <a:lnTo>
                    <a:pt x="3467" y="4139"/>
                  </a:lnTo>
                  <a:lnTo>
                    <a:pt x="3227" y="4393"/>
                  </a:lnTo>
                  <a:lnTo>
                    <a:pt x="2974" y="4632"/>
                  </a:lnTo>
                  <a:lnTo>
                    <a:pt x="2734" y="4841"/>
                  </a:lnTo>
                  <a:lnTo>
                    <a:pt x="2481" y="5050"/>
                  </a:lnTo>
                  <a:lnTo>
                    <a:pt x="2241" y="5229"/>
                  </a:lnTo>
                  <a:lnTo>
                    <a:pt x="1987" y="5394"/>
                  </a:lnTo>
                  <a:lnTo>
                    <a:pt x="1748" y="5528"/>
                  </a:lnTo>
                  <a:lnTo>
                    <a:pt x="1539" y="5633"/>
                  </a:lnTo>
                  <a:lnTo>
                    <a:pt x="1345" y="5722"/>
                  </a:lnTo>
                  <a:lnTo>
                    <a:pt x="1166" y="5782"/>
                  </a:lnTo>
                  <a:lnTo>
                    <a:pt x="987" y="5812"/>
                  </a:lnTo>
                  <a:lnTo>
                    <a:pt x="837" y="5827"/>
                  </a:lnTo>
                  <a:lnTo>
                    <a:pt x="703" y="5812"/>
                  </a:lnTo>
                  <a:lnTo>
                    <a:pt x="598" y="5782"/>
                  </a:lnTo>
                  <a:lnTo>
                    <a:pt x="494" y="5722"/>
                  </a:lnTo>
                  <a:lnTo>
                    <a:pt x="434" y="5633"/>
                  </a:lnTo>
                  <a:lnTo>
                    <a:pt x="374" y="5528"/>
                  </a:lnTo>
                  <a:lnTo>
                    <a:pt x="344" y="5394"/>
                  </a:lnTo>
                  <a:lnTo>
                    <a:pt x="344" y="5244"/>
                  </a:lnTo>
                  <a:lnTo>
                    <a:pt x="359" y="5065"/>
                  </a:lnTo>
                  <a:lnTo>
                    <a:pt x="389" y="4871"/>
                  </a:lnTo>
                  <a:lnTo>
                    <a:pt x="434" y="4661"/>
                  </a:lnTo>
                  <a:lnTo>
                    <a:pt x="508" y="4437"/>
                  </a:lnTo>
                  <a:lnTo>
                    <a:pt x="613" y="4198"/>
                  </a:lnTo>
                  <a:lnTo>
                    <a:pt x="733" y="3959"/>
                  </a:lnTo>
                  <a:lnTo>
                    <a:pt x="867" y="3690"/>
                  </a:lnTo>
                  <a:lnTo>
                    <a:pt x="1031" y="3422"/>
                  </a:lnTo>
                  <a:lnTo>
                    <a:pt x="1211" y="3153"/>
                  </a:lnTo>
                  <a:lnTo>
                    <a:pt x="1405" y="2869"/>
                  </a:lnTo>
                  <a:lnTo>
                    <a:pt x="1629" y="2570"/>
                  </a:lnTo>
                  <a:lnTo>
                    <a:pt x="1868" y="2286"/>
                  </a:lnTo>
                  <a:lnTo>
                    <a:pt x="2107" y="2017"/>
                  </a:lnTo>
                  <a:lnTo>
                    <a:pt x="2346" y="1763"/>
                  </a:lnTo>
                  <a:lnTo>
                    <a:pt x="2600" y="1539"/>
                  </a:lnTo>
                  <a:lnTo>
                    <a:pt x="2839" y="1315"/>
                  </a:lnTo>
                  <a:lnTo>
                    <a:pt x="3093" y="1121"/>
                  </a:lnTo>
                  <a:lnTo>
                    <a:pt x="3332" y="927"/>
                  </a:lnTo>
                  <a:lnTo>
                    <a:pt x="3586" y="777"/>
                  </a:lnTo>
                  <a:lnTo>
                    <a:pt x="3825" y="628"/>
                  </a:lnTo>
                  <a:lnTo>
                    <a:pt x="4109" y="493"/>
                  </a:lnTo>
                  <a:lnTo>
                    <a:pt x="4273" y="434"/>
                  </a:lnTo>
                  <a:lnTo>
                    <a:pt x="4423" y="389"/>
                  </a:lnTo>
                  <a:lnTo>
                    <a:pt x="4557" y="359"/>
                  </a:lnTo>
                  <a:lnTo>
                    <a:pt x="4692" y="344"/>
                  </a:lnTo>
                  <a:close/>
                  <a:moveTo>
                    <a:pt x="4617" y="0"/>
                  </a:moveTo>
                  <a:lnTo>
                    <a:pt x="4408" y="45"/>
                  </a:lnTo>
                  <a:lnTo>
                    <a:pt x="4169" y="105"/>
                  </a:lnTo>
                  <a:lnTo>
                    <a:pt x="3930" y="210"/>
                  </a:lnTo>
                  <a:lnTo>
                    <a:pt x="3661" y="329"/>
                  </a:lnTo>
                  <a:lnTo>
                    <a:pt x="3407" y="478"/>
                  </a:lnTo>
                  <a:lnTo>
                    <a:pt x="3153" y="658"/>
                  </a:lnTo>
                  <a:lnTo>
                    <a:pt x="2899" y="837"/>
                  </a:lnTo>
                  <a:lnTo>
                    <a:pt x="2630" y="1046"/>
                  </a:lnTo>
                  <a:lnTo>
                    <a:pt x="2376" y="1285"/>
                  </a:lnTo>
                  <a:lnTo>
                    <a:pt x="2122" y="1524"/>
                  </a:lnTo>
                  <a:lnTo>
                    <a:pt x="1868" y="1793"/>
                  </a:lnTo>
                  <a:lnTo>
                    <a:pt x="1614" y="2062"/>
                  </a:lnTo>
                  <a:lnTo>
                    <a:pt x="1375" y="2346"/>
                  </a:lnTo>
                  <a:lnTo>
                    <a:pt x="1151" y="2630"/>
                  </a:lnTo>
                  <a:lnTo>
                    <a:pt x="942" y="2928"/>
                  </a:lnTo>
                  <a:lnTo>
                    <a:pt x="762" y="3212"/>
                  </a:lnTo>
                  <a:lnTo>
                    <a:pt x="583" y="3496"/>
                  </a:lnTo>
                  <a:lnTo>
                    <a:pt x="434" y="3780"/>
                  </a:lnTo>
                  <a:lnTo>
                    <a:pt x="299" y="4064"/>
                  </a:lnTo>
                  <a:lnTo>
                    <a:pt x="195" y="4333"/>
                  </a:lnTo>
                  <a:lnTo>
                    <a:pt x="105" y="4617"/>
                  </a:lnTo>
                  <a:lnTo>
                    <a:pt x="45" y="4871"/>
                  </a:lnTo>
                  <a:lnTo>
                    <a:pt x="1" y="5110"/>
                  </a:lnTo>
                  <a:lnTo>
                    <a:pt x="1" y="5334"/>
                  </a:lnTo>
                  <a:lnTo>
                    <a:pt x="30" y="5528"/>
                  </a:lnTo>
                  <a:lnTo>
                    <a:pt x="75" y="5707"/>
                  </a:lnTo>
                  <a:lnTo>
                    <a:pt x="120" y="5782"/>
                  </a:lnTo>
                  <a:lnTo>
                    <a:pt x="165" y="5857"/>
                  </a:lnTo>
                  <a:lnTo>
                    <a:pt x="225" y="5916"/>
                  </a:lnTo>
                  <a:lnTo>
                    <a:pt x="284" y="5976"/>
                  </a:lnTo>
                  <a:lnTo>
                    <a:pt x="389" y="6051"/>
                  </a:lnTo>
                  <a:lnTo>
                    <a:pt x="523" y="6111"/>
                  </a:lnTo>
                  <a:lnTo>
                    <a:pt x="673" y="6155"/>
                  </a:lnTo>
                  <a:lnTo>
                    <a:pt x="1001" y="6155"/>
                  </a:lnTo>
                  <a:lnTo>
                    <a:pt x="1196" y="6111"/>
                  </a:lnTo>
                  <a:lnTo>
                    <a:pt x="1390" y="6051"/>
                  </a:lnTo>
                  <a:lnTo>
                    <a:pt x="1599" y="5976"/>
                  </a:lnTo>
                  <a:lnTo>
                    <a:pt x="1913" y="5827"/>
                  </a:lnTo>
                  <a:lnTo>
                    <a:pt x="2167" y="5677"/>
                  </a:lnTo>
                  <a:lnTo>
                    <a:pt x="2421" y="5513"/>
                  </a:lnTo>
                  <a:lnTo>
                    <a:pt x="2675" y="5319"/>
                  </a:lnTo>
                  <a:lnTo>
                    <a:pt x="2944" y="5110"/>
                  </a:lnTo>
                  <a:lnTo>
                    <a:pt x="3198" y="4886"/>
                  </a:lnTo>
                  <a:lnTo>
                    <a:pt x="3452" y="4632"/>
                  </a:lnTo>
                  <a:lnTo>
                    <a:pt x="3706" y="4378"/>
                  </a:lnTo>
                  <a:lnTo>
                    <a:pt x="3960" y="4094"/>
                  </a:lnTo>
                  <a:lnTo>
                    <a:pt x="4199" y="3810"/>
                  </a:lnTo>
                  <a:lnTo>
                    <a:pt x="4423" y="3526"/>
                  </a:lnTo>
                  <a:lnTo>
                    <a:pt x="4632" y="3242"/>
                  </a:lnTo>
                  <a:lnTo>
                    <a:pt x="4811" y="2943"/>
                  </a:lnTo>
                  <a:lnTo>
                    <a:pt x="4990" y="2660"/>
                  </a:lnTo>
                  <a:lnTo>
                    <a:pt x="5140" y="2376"/>
                  </a:lnTo>
                  <a:lnTo>
                    <a:pt x="5274" y="2092"/>
                  </a:lnTo>
                  <a:lnTo>
                    <a:pt x="5379" y="1823"/>
                  </a:lnTo>
                  <a:lnTo>
                    <a:pt x="5468" y="1539"/>
                  </a:lnTo>
                  <a:lnTo>
                    <a:pt x="5528" y="1285"/>
                  </a:lnTo>
                  <a:lnTo>
                    <a:pt x="5573" y="1046"/>
                  </a:lnTo>
                  <a:lnTo>
                    <a:pt x="5573" y="822"/>
                  </a:lnTo>
                  <a:lnTo>
                    <a:pt x="5543" y="628"/>
                  </a:lnTo>
                  <a:lnTo>
                    <a:pt x="5498" y="463"/>
                  </a:lnTo>
                  <a:lnTo>
                    <a:pt x="5453" y="374"/>
                  </a:lnTo>
                  <a:lnTo>
                    <a:pt x="5409" y="314"/>
                  </a:lnTo>
                  <a:lnTo>
                    <a:pt x="5349" y="239"/>
                  </a:lnTo>
                  <a:lnTo>
                    <a:pt x="5289" y="180"/>
                  </a:lnTo>
                  <a:lnTo>
                    <a:pt x="5229" y="135"/>
                  </a:lnTo>
                  <a:lnTo>
                    <a:pt x="5155" y="90"/>
                  </a:lnTo>
                  <a:lnTo>
                    <a:pt x="5080" y="60"/>
                  </a:lnTo>
                  <a:lnTo>
                    <a:pt x="5005" y="30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639;p33">
              <a:extLst>
                <a:ext uri="{FF2B5EF4-FFF2-40B4-BE49-F238E27FC236}">
                  <a16:creationId xmlns:a16="http://schemas.microsoft.com/office/drawing/2014/main" id="{15D4B91E-148A-F0C3-382D-85E3BD0C1A6C}"/>
                </a:ext>
              </a:extLst>
            </p:cNvPr>
            <p:cNvSpPr/>
            <p:nvPr/>
          </p:nvSpPr>
          <p:spPr>
            <a:xfrm>
              <a:off x="4835112" y="1453371"/>
              <a:ext cx="210538" cy="85781"/>
            </a:xfrm>
            <a:custGeom>
              <a:avLst/>
              <a:gdLst/>
              <a:ahLst/>
              <a:cxnLst/>
              <a:rect l="l" t="t" r="r" b="b"/>
              <a:pathLst>
                <a:path w="7665" h="3123" extrusionOk="0">
                  <a:moveTo>
                    <a:pt x="3541" y="329"/>
                  </a:moveTo>
                  <a:lnTo>
                    <a:pt x="3900" y="344"/>
                  </a:lnTo>
                  <a:lnTo>
                    <a:pt x="4244" y="374"/>
                  </a:lnTo>
                  <a:lnTo>
                    <a:pt x="4602" y="404"/>
                  </a:lnTo>
                  <a:lnTo>
                    <a:pt x="4931" y="448"/>
                  </a:lnTo>
                  <a:lnTo>
                    <a:pt x="5259" y="508"/>
                  </a:lnTo>
                  <a:lnTo>
                    <a:pt x="5573" y="583"/>
                  </a:lnTo>
                  <a:lnTo>
                    <a:pt x="5872" y="672"/>
                  </a:lnTo>
                  <a:lnTo>
                    <a:pt x="6141" y="762"/>
                  </a:lnTo>
                  <a:lnTo>
                    <a:pt x="6395" y="867"/>
                  </a:lnTo>
                  <a:lnTo>
                    <a:pt x="6619" y="971"/>
                  </a:lnTo>
                  <a:lnTo>
                    <a:pt x="6798" y="1076"/>
                  </a:lnTo>
                  <a:lnTo>
                    <a:pt x="6963" y="1180"/>
                  </a:lnTo>
                  <a:lnTo>
                    <a:pt x="7097" y="1285"/>
                  </a:lnTo>
                  <a:lnTo>
                    <a:pt x="7202" y="1404"/>
                  </a:lnTo>
                  <a:lnTo>
                    <a:pt x="7261" y="1509"/>
                  </a:lnTo>
                  <a:lnTo>
                    <a:pt x="7306" y="1629"/>
                  </a:lnTo>
                  <a:lnTo>
                    <a:pt x="7321" y="1733"/>
                  </a:lnTo>
                  <a:lnTo>
                    <a:pt x="7306" y="1838"/>
                  </a:lnTo>
                  <a:lnTo>
                    <a:pt x="7246" y="1942"/>
                  </a:lnTo>
                  <a:lnTo>
                    <a:pt x="7157" y="2047"/>
                  </a:lnTo>
                  <a:lnTo>
                    <a:pt x="7052" y="2151"/>
                  </a:lnTo>
                  <a:lnTo>
                    <a:pt x="6903" y="2241"/>
                  </a:lnTo>
                  <a:lnTo>
                    <a:pt x="6739" y="2346"/>
                  </a:lnTo>
                  <a:lnTo>
                    <a:pt x="6544" y="2420"/>
                  </a:lnTo>
                  <a:lnTo>
                    <a:pt x="6320" y="2510"/>
                  </a:lnTo>
                  <a:lnTo>
                    <a:pt x="6051" y="2585"/>
                  </a:lnTo>
                  <a:lnTo>
                    <a:pt x="5767" y="2644"/>
                  </a:lnTo>
                  <a:lnTo>
                    <a:pt x="5469" y="2704"/>
                  </a:lnTo>
                  <a:lnTo>
                    <a:pt x="5140" y="2734"/>
                  </a:lnTo>
                  <a:lnTo>
                    <a:pt x="4811" y="2764"/>
                  </a:lnTo>
                  <a:lnTo>
                    <a:pt x="4483" y="2779"/>
                  </a:lnTo>
                  <a:lnTo>
                    <a:pt x="4124" y="2779"/>
                  </a:lnTo>
                  <a:lnTo>
                    <a:pt x="3766" y="2764"/>
                  </a:lnTo>
                  <a:lnTo>
                    <a:pt x="3392" y="2749"/>
                  </a:lnTo>
                  <a:lnTo>
                    <a:pt x="3033" y="2704"/>
                  </a:lnTo>
                  <a:lnTo>
                    <a:pt x="2690" y="2659"/>
                  </a:lnTo>
                  <a:lnTo>
                    <a:pt x="2361" y="2585"/>
                  </a:lnTo>
                  <a:lnTo>
                    <a:pt x="2062" y="2525"/>
                  </a:lnTo>
                  <a:lnTo>
                    <a:pt x="1779" y="2435"/>
                  </a:lnTo>
                  <a:lnTo>
                    <a:pt x="1510" y="2346"/>
                  </a:lnTo>
                  <a:lnTo>
                    <a:pt x="1271" y="2256"/>
                  </a:lnTo>
                  <a:lnTo>
                    <a:pt x="1061" y="2151"/>
                  </a:lnTo>
                  <a:lnTo>
                    <a:pt x="867" y="2047"/>
                  </a:lnTo>
                  <a:lnTo>
                    <a:pt x="718" y="1942"/>
                  </a:lnTo>
                  <a:lnTo>
                    <a:pt x="583" y="1823"/>
                  </a:lnTo>
                  <a:lnTo>
                    <a:pt x="479" y="1718"/>
                  </a:lnTo>
                  <a:lnTo>
                    <a:pt x="404" y="1599"/>
                  </a:lnTo>
                  <a:lnTo>
                    <a:pt x="359" y="1494"/>
                  </a:lnTo>
                  <a:lnTo>
                    <a:pt x="344" y="1375"/>
                  </a:lnTo>
                  <a:lnTo>
                    <a:pt x="359" y="1285"/>
                  </a:lnTo>
                  <a:lnTo>
                    <a:pt x="404" y="1210"/>
                  </a:lnTo>
                  <a:lnTo>
                    <a:pt x="464" y="1121"/>
                  </a:lnTo>
                  <a:lnTo>
                    <a:pt x="539" y="1031"/>
                  </a:lnTo>
                  <a:lnTo>
                    <a:pt x="628" y="956"/>
                  </a:lnTo>
                  <a:lnTo>
                    <a:pt x="748" y="867"/>
                  </a:lnTo>
                  <a:lnTo>
                    <a:pt x="897" y="792"/>
                  </a:lnTo>
                  <a:lnTo>
                    <a:pt x="1047" y="717"/>
                  </a:lnTo>
                  <a:lnTo>
                    <a:pt x="1345" y="613"/>
                  </a:lnTo>
                  <a:lnTo>
                    <a:pt x="1614" y="538"/>
                  </a:lnTo>
                  <a:lnTo>
                    <a:pt x="1898" y="463"/>
                  </a:lnTo>
                  <a:lnTo>
                    <a:pt x="2197" y="418"/>
                  </a:lnTo>
                  <a:lnTo>
                    <a:pt x="2526" y="374"/>
                  </a:lnTo>
                  <a:lnTo>
                    <a:pt x="2854" y="344"/>
                  </a:lnTo>
                  <a:lnTo>
                    <a:pt x="3183" y="329"/>
                  </a:lnTo>
                  <a:close/>
                  <a:moveTo>
                    <a:pt x="3168" y="0"/>
                  </a:moveTo>
                  <a:lnTo>
                    <a:pt x="2824" y="15"/>
                  </a:lnTo>
                  <a:lnTo>
                    <a:pt x="2481" y="45"/>
                  </a:lnTo>
                  <a:lnTo>
                    <a:pt x="2137" y="90"/>
                  </a:lnTo>
                  <a:lnTo>
                    <a:pt x="1823" y="135"/>
                  </a:lnTo>
                  <a:lnTo>
                    <a:pt x="1525" y="209"/>
                  </a:lnTo>
                  <a:lnTo>
                    <a:pt x="1241" y="284"/>
                  </a:lnTo>
                  <a:lnTo>
                    <a:pt x="972" y="389"/>
                  </a:lnTo>
                  <a:lnTo>
                    <a:pt x="733" y="493"/>
                  </a:lnTo>
                  <a:lnTo>
                    <a:pt x="524" y="628"/>
                  </a:lnTo>
                  <a:lnTo>
                    <a:pt x="344" y="747"/>
                  </a:lnTo>
                  <a:lnTo>
                    <a:pt x="210" y="897"/>
                  </a:lnTo>
                  <a:lnTo>
                    <a:pt x="105" y="1046"/>
                  </a:lnTo>
                  <a:lnTo>
                    <a:pt x="61" y="1121"/>
                  </a:lnTo>
                  <a:lnTo>
                    <a:pt x="31" y="1195"/>
                  </a:lnTo>
                  <a:lnTo>
                    <a:pt x="16" y="1285"/>
                  </a:lnTo>
                  <a:lnTo>
                    <a:pt x="1" y="1360"/>
                  </a:lnTo>
                  <a:lnTo>
                    <a:pt x="1" y="1449"/>
                  </a:lnTo>
                  <a:lnTo>
                    <a:pt x="16" y="1524"/>
                  </a:lnTo>
                  <a:lnTo>
                    <a:pt x="46" y="1614"/>
                  </a:lnTo>
                  <a:lnTo>
                    <a:pt x="75" y="1688"/>
                  </a:lnTo>
                  <a:lnTo>
                    <a:pt x="150" y="1853"/>
                  </a:lnTo>
                  <a:lnTo>
                    <a:pt x="285" y="2002"/>
                  </a:lnTo>
                  <a:lnTo>
                    <a:pt x="434" y="2151"/>
                  </a:lnTo>
                  <a:lnTo>
                    <a:pt x="643" y="2301"/>
                  </a:lnTo>
                  <a:lnTo>
                    <a:pt x="867" y="2435"/>
                  </a:lnTo>
                  <a:lnTo>
                    <a:pt x="1136" y="2555"/>
                  </a:lnTo>
                  <a:lnTo>
                    <a:pt x="1405" y="2674"/>
                  </a:lnTo>
                  <a:lnTo>
                    <a:pt x="1689" y="2764"/>
                  </a:lnTo>
                  <a:lnTo>
                    <a:pt x="2003" y="2854"/>
                  </a:lnTo>
                  <a:lnTo>
                    <a:pt x="2331" y="2928"/>
                  </a:lnTo>
                  <a:lnTo>
                    <a:pt x="2675" y="2988"/>
                  </a:lnTo>
                  <a:lnTo>
                    <a:pt x="3019" y="3048"/>
                  </a:lnTo>
                  <a:lnTo>
                    <a:pt x="3392" y="3078"/>
                  </a:lnTo>
                  <a:lnTo>
                    <a:pt x="3751" y="3108"/>
                  </a:lnTo>
                  <a:lnTo>
                    <a:pt x="4124" y="3123"/>
                  </a:lnTo>
                  <a:lnTo>
                    <a:pt x="4498" y="3123"/>
                  </a:lnTo>
                  <a:lnTo>
                    <a:pt x="4841" y="3108"/>
                  </a:lnTo>
                  <a:lnTo>
                    <a:pt x="5185" y="3078"/>
                  </a:lnTo>
                  <a:lnTo>
                    <a:pt x="5528" y="3033"/>
                  </a:lnTo>
                  <a:lnTo>
                    <a:pt x="5842" y="2973"/>
                  </a:lnTo>
                  <a:lnTo>
                    <a:pt x="6141" y="2913"/>
                  </a:lnTo>
                  <a:lnTo>
                    <a:pt x="6425" y="2824"/>
                  </a:lnTo>
                  <a:lnTo>
                    <a:pt x="6739" y="2704"/>
                  </a:lnTo>
                  <a:lnTo>
                    <a:pt x="6948" y="2615"/>
                  </a:lnTo>
                  <a:lnTo>
                    <a:pt x="7127" y="2510"/>
                  </a:lnTo>
                  <a:lnTo>
                    <a:pt x="7276" y="2391"/>
                  </a:lnTo>
                  <a:lnTo>
                    <a:pt x="7411" y="2271"/>
                  </a:lnTo>
                  <a:lnTo>
                    <a:pt x="7515" y="2151"/>
                  </a:lnTo>
                  <a:lnTo>
                    <a:pt x="7590" y="2017"/>
                  </a:lnTo>
                  <a:lnTo>
                    <a:pt x="7635" y="1883"/>
                  </a:lnTo>
                  <a:lnTo>
                    <a:pt x="7665" y="1748"/>
                  </a:lnTo>
                  <a:lnTo>
                    <a:pt x="7665" y="1658"/>
                  </a:lnTo>
                  <a:lnTo>
                    <a:pt x="7650" y="1584"/>
                  </a:lnTo>
                  <a:lnTo>
                    <a:pt x="7620" y="1494"/>
                  </a:lnTo>
                  <a:lnTo>
                    <a:pt x="7605" y="1419"/>
                  </a:lnTo>
                  <a:lnTo>
                    <a:pt x="7515" y="1255"/>
                  </a:lnTo>
                  <a:lnTo>
                    <a:pt x="7381" y="1106"/>
                  </a:lnTo>
                  <a:lnTo>
                    <a:pt x="7232" y="956"/>
                  </a:lnTo>
                  <a:lnTo>
                    <a:pt x="7022" y="822"/>
                  </a:lnTo>
                  <a:lnTo>
                    <a:pt x="6798" y="687"/>
                  </a:lnTo>
                  <a:lnTo>
                    <a:pt x="6529" y="553"/>
                  </a:lnTo>
                  <a:lnTo>
                    <a:pt x="6260" y="448"/>
                  </a:lnTo>
                  <a:lnTo>
                    <a:pt x="5977" y="344"/>
                  </a:lnTo>
                  <a:lnTo>
                    <a:pt x="5663" y="254"/>
                  </a:lnTo>
                  <a:lnTo>
                    <a:pt x="5334" y="179"/>
                  </a:lnTo>
                  <a:lnTo>
                    <a:pt x="4991" y="120"/>
                  </a:lnTo>
                  <a:lnTo>
                    <a:pt x="4647" y="75"/>
                  </a:lnTo>
                  <a:lnTo>
                    <a:pt x="4288" y="30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640;p33">
              <a:extLst>
                <a:ext uri="{FF2B5EF4-FFF2-40B4-BE49-F238E27FC236}">
                  <a16:creationId xmlns:a16="http://schemas.microsoft.com/office/drawing/2014/main" id="{4949FAFE-1A1D-4E15-BF28-C38A2FCFE59C}"/>
                </a:ext>
              </a:extLst>
            </p:cNvPr>
            <p:cNvSpPr/>
            <p:nvPr/>
          </p:nvSpPr>
          <p:spPr>
            <a:xfrm>
              <a:off x="4917182" y="1473064"/>
              <a:ext cx="46393" cy="45981"/>
            </a:xfrm>
            <a:custGeom>
              <a:avLst/>
              <a:gdLst/>
              <a:ahLst/>
              <a:cxnLst/>
              <a:rect l="l" t="t" r="r" b="b"/>
              <a:pathLst>
                <a:path w="1689" h="1674" extrusionOk="0">
                  <a:moveTo>
                    <a:pt x="837" y="0"/>
                  </a:moveTo>
                  <a:lnTo>
                    <a:pt x="673" y="15"/>
                  </a:lnTo>
                  <a:lnTo>
                    <a:pt x="509" y="60"/>
                  </a:lnTo>
                  <a:lnTo>
                    <a:pt x="374" y="150"/>
                  </a:lnTo>
                  <a:lnTo>
                    <a:pt x="240" y="254"/>
                  </a:lnTo>
                  <a:lnTo>
                    <a:pt x="135" y="389"/>
                  </a:lnTo>
                  <a:lnTo>
                    <a:pt x="60" y="523"/>
                  </a:lnTo>
                  <a:lnTo>
                    <a:pt x="16" y="687"/>
                  </a:lnTo>
                  <a:lnTo>
                    <a:pt x="1" y="837"/>
                  </a:lnTo>
                  <a:lnTo>
                    <a:pt x="16" y="1001"/>
                  </a:lnTo>
                  <a:lnTo>
                    <a:pt x="75" y="1166"/>
                  </a:lnTo>
                  <a:lnTo>
                    <a:pt x="150" y="1315"/>
                  </a:lnTo>
                  <a:lnTo>
                    <a:pt x="255" y="1449"/>
                  </a:lnTo>
                  <a:lnTo>
                    <a:pt x="389" y="1539"/>
                  </a:lnTo>
                  <a:lnTo>
                    <a:pt x="539" y="1614"/>
                  </a:lnTo>
                  <a:lnTo>
                    <a:pt x="688" y="1659"/>
                  </a:lnTo>
                  <a:lnTo>
                    <a:pt x="852" y="1674"/>
                  </a:lnTo>
                  <a:lnTo>
                    <a:pt x="1017" y="1659"/>
                  </a:lnTo>
                  <a:lnTo>
                    <a:pt x="1181" y="1614"/>
                  </a:lnTo>
                  <a:lnTo>
                    <a:pt x="1330" y="1524"/>
                  </a:lnTo>
                  <a:lnTo>
                    <a:pt x="1450" y="1420"/>
                  </a:lnTo>
                  <a:lnTo>
                    <a:pt x="1554" y="1300"/>
                  </a:lnTo>
                  <a:lnTo>
                    <a:pt x="1629" y="1151"/>
                  </a:lnTo>
                  <a:lnTo>
                    <a:pt x="1674" y="1001"/>
                  </a:lnTo>
                  <a:lnTo>
                    <a:pt x="1689" y="837"/>
                  </a:lnTo>
                  <a:lnTo>
                    <a:pt x="1674" y="673"/>
                  </a:lnTo>
                  <a:lnTo>
                    <a:pt x="1614" y="508"/>
                  </a:lnTo>
                  <a:lnTo>
                    <a:pt x="1539" y="359"/>
                  </a:lnTo>
                  <a:lnTo>
                    <a:pt x="1435" y="239"/>
                  </a:lnTo>
                  <a:lnTo>
                    <a:pt x="1300" y="135"/>
                  </a:lnTo>
                  <a:lnTo>
                    <a:pt x="1166" y="60"/>
                  </a:lnTo>
                  <a:lnTo>
                    <a:pt x="1002" y="15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41;p33">
              <a:extLst>
                <a:ext uri="{FF2B5EF4-FFF2-40B4-BE49-F238E27FC236}">
                  <a16:creationId xmlns:a16="http://schemas.microsoft.com/office/drawing/2014/main" id="{2AE6D0B4-DFD0-4E1B-1005-99737244C34E}"/>
                </a:ext>
              </a:extLst>
            </p:cNvPr>
            <p:cNvSpPr/>
            <p:nvPr/>
          </p:nvSpPr>
          <p:spPr>
            <a:xfrm>
              <a:off x="4873703" y="1407804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03" y="1"/>
                  </a:moveTo>
                  <a:lnTo>
                    <a:pt x="299" y="31"/>
                  </a:lnTo>
                  <a:lnTo>
                    <a:pt x="209" y="76"/>
                  </a:lnTo>
                  <a:lnTo>
                    <a:pt x="135" y="150"/>
                  </a:lnTo>
                  <a:lnTo>
                    <a:pt x="75" y="225"/>
                  </a:lnTo>
                  <a:lnTo>
                    <a:pt x="45" y="300"/>
                  </a:lnTo>
                  <a:lnTo>
                    <a:pt x="15" y="389"/>
                  </a:lnTo>
                  <a:lnTo>
                    <a:pt x="0" y="494"/>
                  </a:lnTo>
                  <a:lnTo>
                    <a:pt x="15" y="584"/>
                  </a:lnTo>
                  <a:lnTo>
                    <a:pt x="45" y="688"/>
                  </a:lnTo>
                  <a:lnTo>
                    <a:pt x="90" y="763"/>
                  </a:lnTo>
                  <a:lnTo>
                    <a:pt x="149" y="838"/>
                  </a:lnTo>
                  <a:lnTo>
                    <a:pt x="224" y="897"/>
                  </a:lnTo>
                  <a:lnTo>
                    <a:pt x="314" y="942"/>
                  </a:lnTo>
                  <a:lnTo>
                    <a:pt x="403" y="972"/>
                  </a:lnTo>
                  <a:lnTo>
                    <a:pt x="493" y="987"/>
                  </a:lnTo>
                  <a:lnTo>
                    <a:pt x="598" y="972"/>
                  </a:lnTo>
                  <a:lnTo>
                    <a:pt x="687" y="942"/>
                  </a:lnTo>
                  <a:lnTo>
                    <a:pt x="777" y="897"/>
                  </a:lnTo>
                  <a:lnTo>
                    <a:pt x="852" y="838"/>
                  </a:lnTo>
                  <a:lnTo>
                    <a:pt x="911" y="763"/>
                  </a:lnTo>
                  <a:lnTo>
                    <a:pt x="956" y="673"/>
                  </a:lnTo>
                  <a:lnTo>
                    <a:pt x="986" y="584"/>
                  </a:lnTo>
                  <a:lnTo>
                    <a:pt x="986" y="494"/>
                  </a:lnTo>
                  <a:lnTo>
                    <a:pt x="986" y="389"/>
                  </a:lnTo>
                  <a:lnTo>
                    <a:pt x="956" y="300"/>
                  </a:lnTo>
                  <a:lnTo>
                    <a:pt x="896" y="210"/>
                  </a:lnTo>
                  <a:lnTo>
                    <a:pt x="837" y="135"/>
                  </a:lnTo>
                  <a:lnTo>
                    <a:pt x="762" y="76"/>
                  </a:lnTo>
                  <a:lnTo>
                    <a:pt x="687" y="31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42;p33">
              <a:extLst>
                <a:ext uri="{FF2B5EF4-FFF2-40B4-BE49-F238E27FC236}">
                  <a16:creationId xmlns:a16="http://schemas.microsoft.com/office/drawing/2014/main" id="{BC74FF4E-D042-7BD5-7E3F-479064C19349}"/>
                </a:ext>
              </a:extLst>
            </p:cNvPr>
            <p:cNvSpPr/>
            <p:nvPr/>
          </p:nvSpPr>
          <p:spPr>
            <a:xfrm>
              <a:off x="5020182" y="1474300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389" y="0"/>
                  </a:moveTo>
                  <a:lnTo>
                    <a:pt x="299" y="30"/>
                  </a:lnTo>
                  <a:lnTo>
                    <a:pt x="210" y="75"/>
                  </a:lnTo>
                  <a:lnTo>
                    <a:pt x="135" y="149"/>
                  </a:lnTo>
                  <a:lnTo>
                    <a:pt x="75" y="224"/>
                  </a:lnTo>
                  <a:lnTo>
                    <a:pt x="30" y="299"/>
                  </a:lnTo>
                  <a:lnTo>
                    <a:pt x="1" y="389"/>
                  </a:lnTo>
                  <a:lnTo>
                    <a:pt x="1" y="493"/>
                  </a:lnTo>
                  <a:lnTo>
                    <a:pt x="1" y="583"/>
                  </a:lnTo>
                  <a:lnTo>
                    <a:pt x="30" y="687"/>
                  </a:lnTo>
                  <a:lnTo>
                    <a:pt x="90" y="762"/>
                  </a:lnTo>
                  <a:lnTo>
                    <a:pt x="150" y="837"/>
                  </a:lnTo>
                  <a:lnTo>
                    <a:pt x="225" y="896"/>
                  </a:lnTo>
                  <a:lnTo>
                    <a:pt x="314" y="941"/>
                  </a:lnTo>
                  <a:lnTo>
                    <a:pt x="404" y="971"/>
                  </a:lnTo>
                  <a:lnTo>
                    <a:pt x="494" y="986"/>
                  </a:lnTo>
                  <a:lnTo>
                    <a:pt x="583" y="971"/>
                  </a:lnTo>
                  <a:lnTo>
                    <a:pt x="688" y="941"/>
                  </a:lnTo>
                  <a:lnTo>
                    <a:pt x="777" y="896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42" y="672"/>
                  </a:lnTo>
                  <a:lnTo>
                    <a:pt x="972" y="583"/>
                  </a:lnTo>
                  <a:lnTo>
                    <a:pt x="987" y="478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09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43;p33">
              <a:extLst>
                <a:ext uri="{FF2B5EF4-FFF2-40B4-BE49-F238E27FC236}">
                  <a16:creationId xmlns:a16="http://schemas.microsoft.com/office/drawing/2014/main" id="{D99BB847-0F71-15E7-60C7-44C097D160E4}"/>
                </a:ext>
              </a:extLst>
            </p:cNvPr>
            <p:cNvSpPr/>
            <p:nvPr/>
          </p:nvSpPr>
          <p:spPr>
            <a:xfrm>
              <a:off x="4857690" y="1526816"/>
              <a:ext cx="27110" cy="27110"/>
            </a:xfrm>
            <a:custGeom>
              <a:avLst/>
              <a:gdLst/>
              <a:ahLst/>
              <a:cxnLst/>
              <a:rect l="l" t="t" r="r" b="b"/>
              <a:pathLst>
                <a:path w="987" h="987" extrusionOk="0">
                  <a:moveTo>
                    <a:pt x="493" y="0"/>
                  </a:moveTo>
                  <a:lnTo>
                    <a:pt x="404" y="15"/>
                  </a:lnTo>
                  <a:lnTo>
                    <a:pt x="299" y="45"/>
                  </a:lnTo>
                  <a:lnTo>
                    <a:pt x="210" y="90"/>
                  </a:lnTo>
                  <a:lnTo>
                    <a:pt x="135" y="150"/>
                  </a:lnTo>
                  <a:lnTo>
                    <a:pt x="75" y="224"/>
                  </a:lnTo>
                  <a:lnTo>
                    <a:pt x="30" y="314"/>
                  </a:lnTo>
                  <a:lnTo>
                    <a:pt x="15" y="404"/>
                  </a:lnTo>
                  <a:lnTo>
                    <a:pt x="0" y="493"/>
                  </a:lnTo>
                  <a:lnTo>
                    <a:pt x="15" y="583"/>
                  </a:lnTo>
                  <a:lnTo>
                    <a:pt x="45" y="688"/>
                  </a:lnTo>
                  <a:lnTo>
                    <a:pt x="90" y="777"/>
                  </a:lnTo>
                  <a:lnTo>
                    <a:pt x="150" y="852"/>
                  </a:lnTo>
                  <a:lnTo>
                    <a:pt x="225" y="912"/>
                  </a:lnTo>
                  <a:lnTo>
                    <a:pt x="314" y="956"/>
                  </a:lnTo>
                  <a:lnTo>
                    <a:pt x="404" y="971"/>
                  </a:lnTo>
                  <a:lnTo>
                    <a:pt x="493" y="986"/>
                  </a:lnTo>
                  <a:lnTo>
                    <a:pt x="598" y="971"/>
                  </a:lnTo>
                  <a:lnTo>
                    <a:pt x="688" y="942"/>
                  </a:lnTo>
                  <a:lnTo>
                    <a:pt x="777" y="897"/>
                  </a:lnTo>
                  <a:lnTo>
                    <a:pt x="852" y="837"/>
                  </a:lnTo>
                  <a:lnTo>
                    <a:pt x="912" y="762"/>
                  </a:lnTo>
                  <a:lnTo>
                    <a:pt x="957" y="673"/>
                  </a:lnTo>
                  <a:lnTo>
                    <a:pt x="986" y="583"/>
                  </a:lnTo>
                  <a:lnTo>
                    <a:pt x="986" y="493"/>
                  </a:lnTo>
                  <a:lnTo>
                    <a:pt x="972" y="389"/>
                  </a:lnTo>
                  <a:lnTo>
                    <a:pt x="942" y="299"/>
                  </a:lnTo>
                  <a:lnTo>
                    <a:pt x="897" y="210"/>
                  </a:lnTo>
                  <a:lnTo>
                    <a:pt x="837" y="135"/>
                  </a:lnTo>
                  <a:lnTo>
                    <a:pt x="762" y="75"/>
                  </a:lnTo>
                  <a:lnTo>
                    <a:pt x="673" y="30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44;p33">
              <a:extLst>
                <a:ext uri="{FF2B5EF4-FFF2-40B4-BE49-F238E27FC236}">
                  <a16:creationId xmlns:a16="http://schemas.microsoft.com/office/drawing/2014/main" id="{45D2DFD6-A4B8-9FE0-7E68-A8D03317C990}"/>
                </a:ext>
              </a:extLst>
            </p:cNvPr>
            <p:cNvSpPr/>
            <p:nvPr/>
          </p:nvSpPr>
          <p:spPr>
            <a:xfrm>
              <a:off x="3358312" y="1540769"/>
              <a:ext cx="280690" cy="280690"/>
            </a:xfrm>
            <a:custGeom>
              <a:avLst/>
              <a:gdLst/>
              <a:ahLst/>
              <a:cxnLst/>
              <a:rect l="l" t="t" r="r" b="b"/>
              <a:pathLst>
                <a:path w="10219" h="10219" extrusionOk="0">
                  <a:moveTo>
                    <a:pt x="194" y="0"/>
                  </a:moveTo>
                  <a:lnTo>
                    <a:pt x="149" y="15"/>
                  </a:lnTo>
                  <a:lnTo>
                    <a:pt x="105" y="45"/>
                  </a:lnTo>
                  <a:lnTo>
                    <a:pt x="60" y="75"/>
                  </a:lnTo>
                  <a:lnTo>
                    <a:pt x="30" y="105"/>
                  </a:lnTo>
                  <a:lnTo>
                    <a:pt x="15" y="150"/>
                  </a:lnTo>
                  <a:lnTo>
                    <a:pt x="0" y="195"/>
                  </a:lnTo>
                  <a:lnTo>
                    <a:pt x="0" y="239"/>
                  </a:lnTo>
                  <a:lnTo>
                    <a:pt x="0" y="284"/>
                  </a:lnTo>
                  <a:lnTo>
                    <a:pt x="15" y="329"/>
                  </a:lnTo>
                  <a:lnTo>
                    <a:pt x="30" y="374"/>
                  </a:lnTo>
                  <a:lnTo>
                    <a:pt x="60" y="419"/>
                  </a:lnTo>
                  <a:lnTo>
                    <a:pt x="9800" y="10159"/>
                  </a:lnTo>
                  <a:lnTo>
                    <a:pt x="9845" y="10189"/>
                  </a:lnTo>
                  <a:lnTo>
                    <a:pt x="9890" y="10204"/>
                  </a:lnTo>
                  <a:lnTo>
                    <a:pt x="9935" y="10219"/>
                  </a:lnTo>
                  <a:lnTo>
                    <a:pt x="10025" y="10219"/>
                  </a:lnTo>
                  <a:lnTo>
                    <a:pt x="10069" y="10204"/>
                  </a:lnTo>
                  <a:lnTo>
                    <a:pt x="10114" y="10189"/>
                  </a:lnTo>
                  <a:lnTo>
                    <a:pt x="10144" y="10159"/>
                  </a:lnTo>
                  <a:lnTo>
                    <a:pt x="10174" y="10114"/>
                  </a:lnTo>
                  <a:lnTo>
                    <a:pt x="10204" y="10070"/>
                  </a:lnTo>
                  <a:lnTo>
                    <a:pt x="10219" y="10025"/>
                  </a:lnTo>
                  <a:lnTo>
                    <a:pt x="10219" y="9980"/>
                  </a:lnTo>
                  <a:lnTo>
                    <a:pt x="10219" y="9935"/>
                  </a:lnTo>
                  <a:lnTo>
                    <a:pt x="10204" y="9890"/>
                  </a:lnTo>
                  <a:lnTo>
                    <a:pt x="10174" y="9860"/>
                  </a:lnTo>
                  <a:lnTo>
                    <a:pt x="10144" y="9816"/>
                  </a:lnTo>
                  <a:lnTo>
                    <a:pt x="403" y="75"/>
                  </a:lnTo>
                  <a:lnTo>
                    <a:pt x="374" y="45"/>
                  </a:lnTo>
                  <a:lnTo>
                    <a:pt x="329" y="15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5;p33">
              <a:extLst>
                <a:ext uri="{FF2B5EF4-FFF2-40B4-BE49-F238E27FC236}">
                  <a16:creationId xmlns:a16="http://schemas.microsoft.com/office/drawing/2014/main" id="{C3DFB522-0880-EA42-62ED-11D4ABF871B6}"/>
                </a:ext>
              </a:extLst>
            </p:cNvPr>
            <p:cNvSpPr/>
            <p:nvPr/>
          </p:nvSpPr>
          <p:spPr>
            <a:xfrm>
              <a:off x="3492074" y="1672060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837" y="1"/>
                  </a:moveTo>
                  <a:lnTo>
                    <a:pt x="747" y="16"/>
                  </a:lnTo>
                  <a:lnTo>
                    <a:pt x="658" y="46"/>
                  </a:lnTo>
                  <a:lnTo>
                    <a:pt x="568" y="76"/>
                  </a:lnTo>
                  <a:lnTo>
                    <a:pt x="419" y="165"/>
                  </a:lnTo>
                  <a:lnTo>
                    <a:pt x="269" y="285"/>
                  </a:lnTo>
                  <a:lnTo>
                    <a:pt x="165" y="419"/>
                  </a:lnTo>
                  <a:lnTo>
                    <a:pt x="75" y="569"/>
                  </a:lnTo>
                  <a:lnTo>
                    <a:pt x="45" y="658"/>
                  </a:lnTo>
                  <a:lnTo>
                    <a:pt x="15" y="748"/>
                  </a:lnTo>
                  <a:lnTo>
                    <a:pt x="0" y="838"/>
                  </a:lnTo>
                  <a:lnTo>
                    <a:pt x="0" y="942"/>
                  </a:lnTo>
                  <a:lnTo>
                    <a:pt x="0" y="1032"/>
                  </a:lnTo>
                  <a:lnTo>
                    <a:pt x="15" y="1136"/>
                  </a:lnTo>
                  <a:lnTo>
                    <a:pt x="45" y="1226"/>
                  </a:lnTo>
                  <a:lnTo>
                    <a:pt x="75" y="1301"/>
                  </a:lnTo>
                  <a:lnTo>
                    <a:pt x="165" y="1465"/>
                  </a:lnTo>
                  <a:lnTo>
                    <a:pt x="269" y="1599"/>
                  </a:lnTo>
                  <a:lnTo>
                    <a:pt x="419" y="1719"/>
                  </a:lnTo>
                  <a:lnTo>
                    <a:pt x="568" y="1809"/>
                  </a:lnTo>
                  <a:lnTo>
                    <a:pt x="658" y="1839"/>
                  </a:lnTo>
                  <a:lnTo>
                    <a:pt x="747" y="1853"/>
                  </a:lnTo>
                  <a:lnTo>
                    <a:pt x="837" y="1868"/>
                  </a:lnTo>
                  <a:lnTo>
                    <a:pt x="942" y="1883"/>
                  </a:lnTo>
                  <a:lnTo>
                    <a:pt x="1031" y="1868"/>
                  </a:lnTo>
                  <a:lnTo>
                    <a:pt x="1121" y="1853"/>
                  </a:lnTo>
                  <a:lnTo>
                    <a:pt x="1210" y="1839"/>
                  </a:lnTo>
                  <a:lnTo>
                    <a:pt x="1300" y="1809"/>
                  </a:lnTo>
                  <a:lnTo>
                    <a:pt x="1464" y="1719"/>
                  </a:lnTo>
                  <a:lnTo>
                    <a:pt x="1599" y="1599"/>
                  </a:lnTo>
                  <a:lnTo>
                    <a:pt x="1718" y="1465"/>
                  </a:lnTo>
                  <a:lnTo>
                    <a:pt x="1808" y="1301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38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69"/>
                  </a:lnTo>
                  <a:lnTo>
                    <a:pt x="1718" y="419"/>
                  </a:lnTo>
                  <a:lnTo>
                    <a:pt x="1599" y="285"/>
                  </a:lnTo>
                  <a:lnTo>
                    <a:pt x="1464" y="165"/>
                  </a:lnTo>
                  <a:lnTo>
                    <a:pt x="1300" y="76"/>
                  </a:lnTo>
                  <a:lnTo>
                    <a:pt x="1210" y="46"/>
                  </a:lnTo>
                  <a:lnTo>
                    <a:pt x="1121" y="16"/>
                  </a:lnTo>
                  <a:lnTo>
                    <a:pt x="1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46;p33">
              <a:extLst>
                <a:ext uri="{FF2B5EF4-FFF2-40B4-BE49-F238E27FC236}">
                  <a16:creationId xmlns:a16="http://schemas.microsoft.com/office/drawing/2014/main" id="{2FD39C6B-3AE8-9E1B-44B2-7941767B64B1}"/>
                </a:ext>
              </a:extLst>
            </p:cNvPr>
            <p:cNvSpPr/>
            <p:nvPr/>
          </p:nvSpPr>
          <p:spPr>
            <a:xfrm>
              <a:off x="3161760" y="1332326"/>
              <a:ext cx="311481" cy="311481"/>
            </a:xfrm>
            <a:custGeom>
              <a:avLst/>
              <a:gdLst/>
              <a:ahLst/>
              <a:cxnLst/>
              <a:rect l="l" t="t" r="r" b="b"/>
              <a:pathLst>
                <a:path w="11340" h="11340" extrusionOk="0">
                  <a:moveTo>
                    <a:pt x="5378" y="0"/>
                  </a:moveTo>
                  <a:lnTo>
                    <a:pt x="5094" y="30"/>
                  </a:lnTo>
                  <a:lnTo>
                    <a:pt x="4811" y="60"/>
                  </a:lnTo>
                  <a:lnTo>
                    <a:pt x="4527" y="105"/>
                  </a:lnTo>
                  <a:lnTo>
                    <a:pt x="4258" y="179"/>
                  </a:lnTo>
                  <a:lnTo>
                    <a:pt x="3989" y="254"/>
                  </a:lnTo>
                  <a:lnTo>
                    <a:pt x="3720" y="344"/>
                  </a:lnTo>
                  <a:lnTo>
                    <a:pt x="3466" y="433"/>
                  </a:lnTo>
                  <a:lnTo>
                    <a:pt x="3212" y="553"/>
                  </a:lnTo>
                  <a:lnTo>
                    <a:pt x="2973" y="672"/>
                  </a:lnTo>
                  <a:lnTo>
                    <a:pt x="2734" y="822"/>
                  </a:lnTo>
                  <a:lnTo>
                    <a:pt x="2495" y="956"/>
                  </a:lnTo>
                  <a:lnTo>
                    <a:pt x="2271" y="1120"/>
                  </a:lnTo>
                  <a:lnTo>
                    <a:pt x="2062" y="1285"/>
                  </a:lnTo>
                  <a:lnTo>
                    <a:pt x="1853" y="1464"/>
                  </a:lnTo>
                  <a:lnTo>
                    <a:pt x="1658" y="1658"/>
                  </a:lnTo>
                  <a:lnTo>
                    <a:pt x="1464" y="1853"/>
                  </a:lnTo>
                  <a:lnTo>
                    <a:pt x="1300" y="2062"/>
                  </a:lnTo>
                  <a:lnTo>
                    <a:pt x="1120" y="2271"/>
                  </a:lnTo>
                  <a:lnTo>
                    <a:pt x="971" y="2495"/>
                  </a:lnTo>
                  <a:lnTo>
                    <a:pt x="822" y="2719"/>
                  </a:lnTo>
                  <a:lnTo>
                    <a:pt x="687" y="2958"/>
                  </a:lnTo>
                  <a:lnTo>
                    <a:pt x="553" y="3212"/>
                  </a:lnTo>
                  <a:lnTo>
                    <a:pt x="448" y="3466"/>
                  </a:lnTo>
                  <a:lnTo>
                    <a:pt x="344" y="3720"/>
                  </a:lnTo>
                  <a:lnTo>
                    <a:pt x="254" y="3974"/>
                  </a:lnTo>
                  <a:lnTo>
                    <a:pt x="179" y="4243"/>
                  </a:lnTo>
                  <a:lnTo>
                    <a:pt x="120" y="4527"/>
                  </a:lnTo>
                  <a:lnTo>
                    <a:pt x="60" y="4796"/>
                  </a:lnTo>
                  <a:lnTo>
                    <a:pt x="30" y="5079"/>
                  </a:lnTo>
                  <a:lnTo>
                    <a:pt x="0" y="5378"/>
                  </a:lnTo>
                  <a:lnTo>
                    <a:pt x="0" y="5662"/>
                  </a:lnTo>
                  <a:lnTo>
                    <a:pt x="0" y="5961"/>
                  </a:lnTo>
                  <a:lnTo>
                    <a:pt x="30" y="6245"/>
                  </a:lnTo>
                  <a:lnTo>
                    <a:pt x="60" y="6529"/>
                  </a:lnTo>
                  <a:lnTo>
                    <a:pt x="120" y="6812"/>
                  </a:lnTo>
                  <a:lnTo>
                    <a:pt x="179" y="7081"/>
                  </a:lnTo>
                  <a:lnTo>
                    <a:pt x="254" y="7350"/>
                  </a:lnTo>
                  <a:lnTo>
                    <a:pt x="344" y="7619"/>
                  </a:lnTo>
                  <a:lnTo>
                    <a:pt x="448" y="7873"/>
                  </a:lnTo>
                  <a:lnTo>
                    <a:pt x="553" y="8127"/>
                  </a:lnTo>
                  <a:lnTo>
                    <a:pt x="687" y="8366"/>
                  </a:lnTo>
                  <a:lnTo>
                    <a:pt x="822" y="8605"/>
                  </a:lnTo>
                  <a:lnTo>
                    <a:pt x="971" y="8844"/>
                  </a:lnTo>
                  <a:lnTo>
                    <a:pt x="1120" y="9053"/>
                  </a:lnTo>
                  <a:lnTo>
                    <a:pt x="1300" y="9277"/>
                  </a:lnTo>
                  <a:lnTo>
                    <a:pt x="1464" y="9487"/>
                  </a:lnTo>
                  <a:lnTo>
                    <a:pt x="1658" y="9681"/>
                  </a:lnTo>
                  <a:lnTo>
                    <a:pt x="1853" y="9860"/>
                  </a:lnTo>
                  <a:lnTo>
                    <a:pt x="2062" y="10039"/>
                  </a:lnTo>
                  <a:lnTo>
                    <a:pt x="2271" y="10219"/>
                  </a:lnTo>
                  <a:lnTo>
                    <a:pt x="2495" y="10368"/>
                  </a:lnTo>
                  <a:lnTo>
                    <a:pt x="2734" y="10517"/>
                  </a:lnTo>
                  <a:lnTo>
                    <a:pt x="2973" y="10652"/>
                  </a:lnTo>
                  <a:lnTo>
                    <a:pt x="3212" y="10786"/>
                  </a:lnTo>
                  <a:lnTo>
                    <a:pt x="3466" y="10891"/>
                  </a:lnTo>
                  <a:lnTo>
                    <a:pt x="3720" y="10996"/>
                  </a:lnTo>
                  <a:lnTo>
                    <a:pt x="3989" y="11085"/>
                  </a:lnTo>
                  <a:lnTo>
                    <a:pt x="4258" y="11160"/>
                  </a:lnTo>
                  <a:lnTo>
                    <a:pt x="4527" y="11220"/>
                  </a:lnTo>
                  <a:lnTo>
                    <a:pt x="4811" y="11279"/>
                  </a:lnTo>
                  <a:lnTo>
                    <a:pt x="5094" y="11309"/>
                  </a:lnTo>
                  <a:lnTo>
                    <a:pt x="5378" y="11324"/>
                  </a:lnTo>
                  <a:lnTo>
                    <a:pt x="5677" y="11339"/>
                  </a:lnTo>
                  <a:lnTo>
                    <a:pt x="5961" y="11324"/>
                  </a:lnTo>
                  <a:lnTo>
                    <a:pt x="6245" y="11309"/>
                  </a:lnTo>
                  <a:lnTo>
                    <a:pt x="6529" y="11279"/>
                  </a:lnTo>
                  <a:lnTo>
                    <a:pt x="6812" y="11220"/>
                  </a:lnTo>
                  <a:lnTo>
                    <a:pt x="7081" y="11160"/>
                  </a:lnTo>
                  <a:lnTo>
                    <a:pt x="7350" y="11085"/>
                  </a:lnTo>
                  <a:lnTo>
                    <a:pt x="7619" y="10996"/>
                  </a:lnTo>
                  <a:lnTo>
                    <a:pt x="7873" y="10891"/>
                  </a:lnTo>
                  <a:lnTo>
                    <a:pt x="8127" y="10786"/>
                  </a:lnTo>
                  <a:lnTo>
                    <a:pt x="8366" y="10652"/>
                  </a:lnTo>
                  <a:lnTo>
                    <a:pt x="8605" y="10517"/>
                  </a:lnTo>
                  <a:lnTo>
                    <a:pt x="8844" y="10368"/>
                  </a:lnTo>
                  <a:lnTo>
                    <a:pt x="9068" y="10219"/>
                  </a:lnTo>
                  <a:lnTo>
                    <a:pt x="9278" y="10039"/>
                  </a:lnTo>
                  <a:lnTo>
                    <a:pt x="9487" y="9860"/>
                  </a:lnTo>
                  <a:lnTo>
                    <a:pt x="9681" y="9681"/>
                  </a:lnTo>
                  <a:lnTo>
                    <a:pt x="9875" y="9487"/>
                  </a:lnTo>
                  <a:lnTo>
                    <a:pt x="10039" y="9277"/>
                  </a:lnTo>
                  <a:lnTo>
                    <a:pt x="10219" y="9053"/>
                  </a:lnTo>
                  <a:lnTo>
                    <a:pt x="10368" y="8844"/>
                  </a:lnTo>
                  <a:lnTo>
                    <a:pt x="10517" y="8605"/>
                  </a:lnTo>
                  <a:lnTo>
                    <a:pt x="10652" y="8366"/>
                  </a:lnTo>
                  <a:lnTo>
                    <a:pt x="10786" y="8127"/>
                  </a:lnTo>
                  <a:lnTo>
                    <a:pt x="10891" y="7873"/>
                  </a:lnTo>
                  <a:lnTo>
                    <a:pt x="10996" y="7619"/>
                  </a:lnTo>
                  <a:lnTo>
                    <a:pt x="11085" y="7350"/>
                  </a:lnTo>
                  <a:lnTo>
                    <a:pt x="11160" y="7081"/>
                  </a:lnTo>
                  <a:lnTo>
                    <a:pt x="11220" y="6812"/>
                  </a:lnTo>
                  <a:lnTo>
                    <a:pt x="11279" y="6529"/>
                  </a:lnTo>
                  <a:lnTo>
                    <a:pt x="11309" y="6245"/>
                  </a:lnTo>
                  <a:lnTo>
                    <a:pt x="11339" y="5961"/>
                  </a:lnTo>
                  <a:lnTo>
                    <a:pt x="11339" y="5662"/>
                  </a:lnTo>
                  <a:lnTo>
                    <a:pt x="11339" y="5378"/>
                  </a:lnTo>
                  <a:lnTo>
                    <a:pt x="11309" y="5079"/>
                  </a:lnTo>
                  <a:lnTo>
                    <a:pt x="11279" y="4796"/>
                  </a:lnTo>
                  <a:lnTo>
                    <a:pt x="11220" y="4527"/>
                  </a:lnTo>
                  <a:lnTo>
                    <a:pt x="11160" y="4243"/>
                  </a:lnTo>
                  <a:lnTo>
                    <a:pt x="11085" y="3974"/>
                  </a:lnTo>
                  <a:lnTo>
                    <a:pt x="10996" y="3720"/>
                  </a:lnTo>
                  <a:lnTo>
                    <a:pt x="10891" y="3466"/>
                  </a:lnTo>
                  <a:lnTo>
                    <a:pt x="10786" y="3212"/>
                  </a:lnTo>
                  <a:lnTo>
                    <a:pt x="10652" y="2958"/>
                  </a:lnTo>
                  <a:lnTo>
                    <a:pt x="10517" y="2719"/>
                  </a:lnTo>
                  <a:lnTo>
                    <a:pt x="10368" y="2495"/>
                  </a:lnTo>
                  <a:lnTo>
                    <a:pt x="10219" y="2271"/>
                  </a:lnTo>
                  <a:lnTo>
                    <a:pt x="10039" y="2062"/>
                  </a:lnTo>
                  <a:lnTo>
                    <a:pt x="9875" y="1853"/>
                  </a:lnTo>
                  <a:lnTo>
                    <a:pt x="9681" y="1658"/>
                  </a:lnTo>
                  <a:lnTo>
                    <a:pt x="9487" y="1464"/>
                  </a:lnTo>
                  <a:lnTo>
                    <a:pt x="9278" y="1285"/>
                  </a:lnTo>
                  <a:lnTo>
                    <a:pt x="9068" y="1120"/>
                  </a:lnTo>
                  <a:lnTo>
                    <a:pt x="8844" y="956"/>
                  </a:lnTo>
                  <a:lnTo>
                    <a:pt x="8605" y="822"/>
                  </a:lnTo>
                  <a:lnTo>
                    <a:pt x="8366" y="672"/>
                  </a:lnTo>
                  <a:lnTo>
                    <a:pt x="8127" y="553"/>
                  </a:lnTo>
                  <a:lnTo>
                    <a:pt x="7873" y="433"/>
                  </a:lnTo>
                  <a:lnTo>
                    <a:pt x="7619" y="344"/>
                  </a:lnTo>
                  <a:lnTo>
                    <a:pt x="7350" y="254"/>
                  </a:lnTo>
                  <a:lnTo>
                    <a:pt x="7081" y="179"/>
                  </a:lnTo>
                  <a:lnTo>
                    <a:pt x="6812" y="105"/>
                  </a:lnTo>
                  <a:lnTo>
                    <a:pt x="6529" y="60"/>
                  </a:lnTo>
                  <a:lnTo>
                    <a:pt x="6245" y="30"/>
                  </a:lnTo>
                  <a:lnTo>
                    <a:pt x="596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47;p33">
              <a:extLst>
                <a:ext uri="{FF2B5EF4-FFF2-40B4-BE49-F238E27FC236}">
                  <a16:creationId xmlns:a16="http://schemas.microsoft.com/office/drawing/2014/main" id="{FFC1CFFD-DB1F-5805-7EEC-A1F06AC75ACA}"/>
                </a:ext>
              </a:extLst>
            </p:cNvPr>
            <p:cNvSpPr/>
            <p:nvPr/>
          </p:nvSpPr>
          <p:spPr>
            <a:xfrm>
              <a:off x="3230674" y="1397559"/>
              <a:ext cx="179775" cy="179747"/>
            </a:xfrm>
            <a:custGeom>
              <a:avLst/>
              <a:gdLst/>
              <a:ahLst/>
              <a:cxnLst/>
              <a:rect l="l" t="t" r="r" b="b"/>
              <a:pathLst>
                <a:path w="6545" h="6544" extrusionOk="0">
                  <a:moveTo>
                    <a:pt x="3377" y="2301"/>
                  </a:moveTo>
                  <a:lnTo>
                    <a:pt x="3467" y="2316"/>
                  </a:lnTo>
                  <a:lnTo>
                    <a:pt x="3556" y="2346"/>
                  </a:lnTo>
                  <a:lnTo>
                    <a:pt x="3646" y="2376"/>
                  </a:lnTo>
                  <a:lnTo>
                    <a:pt x="3736" y="2421"/>
                  </a:lnTo>
                  <a:lnTo>
                    <a:pt x="3810" y="2465"/>
                  </a:lnTo>
                  <a:lnTo>
                    <a:pt x="3960" y="2585"/>
                  </a:lnTo>
                  <a:lnTo>
                    <a:pt x="4079" y="2734"/>
                  </a:lnTo>
                  <a:lnTo>
                    <a:pt x="4124" y="2809"/>
                  </a:lnTo>
                  <a:lnTo>
                    <a:pt x="4169" y="2899"/>
                  </a:lnTo>
                  <a:lnTo>
                    <a:pt x="4199" y="2988"/>
                  </a:lnTo>
                  <a:lnTo>
                    <a:pt x="4229" y="3078"/>
                  </a:lnTo>
                  <a:lnTo>
                    <a:pt x="4244" y="3183"/>
                  </a:lnTo>
                  <a:lnTo>
                    <a:pt x="4244" y="3272"/>
                  </a:lnTo>
                  <a:lnTo>
                    <a:pt x="4244" y="3377"/>
                  </a:lnTo>
                  <a:lnTo>
                    <a:pt x="4229" y="3466"/>
                  </a:lnTo>
                  <a:lnTo>
                    <a:pt x="4199" y="3571"/>
                  </a:lnTo>
                  <a:lnTo>
                    <a:pt x="4169" y="3646"/>
                  </a:lnTo>
                  <a:lnTo>
                    <a:pt x="4124" y="3735"/>
                  </a:lnTo>
                  <a:lnTo>
                    <a:pt x="4079" y="3825"/>
                  </a:lnTo>
                  <a:lnTo>
                    <a:pt x="3960" y="3959"/>
                  </a:lnTo>
                  <a:lnTo>
                    <a:pt x="3810" y="4079"/>
                  </a:lnTo>
                  <a:lnTo>
                    <a:pt x="3736" y="4124"/>
                  </a:lnTo>
                  <a:lnTo>
                    <a:pt x="3646" y="4169"/>
                  </a:lnTo>
                  <a:lnTo>
                    <a:pt x="3556" y="4198"/>
                  </a:lnTo>
                  <a:lnTo>
                    <a:pt x="3467" y="4228"/>
                  </a:lnTo>
                  <a:lnTo>
                    <a:pt x="3377" y="4243"/>
                  </a:lnTo>
                  <a:lnTo>
                    <a:pt x="3168" y="4243"/>
                  </a:lnTo>
                  <a:lnTo>
                    <a:pt x="3078" y="4228"/>
                  </a:lnTo>
                  <a:lnTo>
                    <a:pt x="2989" y="4198"/>
                  </a:lnTo>
                  <a:lnTo>
                    <a:pt x="2899" y="4169"/>
                  </a:lnTo>
                  <a:lnTo>
                    <a:pt x="2810" y="4124"/>
                  </a:lnTo>
                  <a:lnTo>
                    <a:pt x="2735" y="4079"/>
                  </a:lnTo>
                  <a:lnTo>
                    <a:pt x="2585" y="3959"/>
                  </a:lnTo>
                  <a:lnTo>
                    <a:pt x="2466" y="3825"/>
                  </a:lnTo>
                  <a:lnTo>
                    <a:pt x="2421" y="3735"/>
                  </a:lnTo>
                  <a:lnTo>
                    <a:pt x="2376" y="3646"/>
                  </a:lnTo>
                  <a:lnTo>
                    <a:pt x="2346" y="3571"/>
                  </a:lnTo>
                  <a:lnTo>
                    <a:pt x="2316" y="3466"/>
                  </a:lnTo>
                  <a:lnTo>
                    <a:pt x="2302" y="3377"/>
                  </a:lnTo>
                  <a:lnTo>
                    <a:pt x="2302" y="3272"/>
                  </a:lnTo>
                  <a:lnTo>
                    <a:pt x="2302" y="3183"/>
                  </a:lnTo>
                  <a:lnTo>
                    <a:pt x="2316" y="3078"/>
                  </a:lnTo>
                  <a:lnTo>
                    <a:pt x="2346" y="2988"/>
                  </a:lnTo>
                  <a:lnTo>
                    <a:pt x="2376" y="2899"/>
                  </a:lnTo>
                  <a:lnTo>
                    <a:pt x="2421" y="2809"/>
                  </a:lnTo>
                  <a:lnTo>
                    <a:pt x="2466" y="2734"/>
                  </a:lnTo>
                  <a:lnTo>
                    <a:pt x="2585" y="2585"/>
                  </a:lnTo>
                  <a:lnTo>
                    <a:pt x="2735" y="2465"/>
                  </a:lnTo>
                  <a:lnTo>
                    <a:pt x="2810" y="2421"/>
                  </a:lnTo>
                  <a:lnTo>
                    <a:pt x="2899" y="2376"/>
                  </a:lnTo>
                  <a:lnTo>
                    <a:pt x="2989" y="2346"/>
                  </a:lnTo>
                  <a:lnTo>
                    <a:pt x="3078" y="2316"/>
                  </a:lnTo>
                  <a:lnTo>
                    <a:pt x="3168" y="2301"/>
                  </a:lnTo>
                  <a:close/>
                  <a:moveTo>
                    <a:pt x="2824" y="0"/>
                  </a:moveTo>
                  <a:lnTo>
                    <a:pt x="2824" y="927"/>
                  </a:lnTo>
                  <a:lnTo>
                    <a:pt x="2600" y="986"/>
                  </a:lnTo>
                  <a:lnTo>
                    <a:pt x="2361" y="1061"/>
                  </a:lnTo>
                  <a:lnTo>
                    <a:pt x="2152" y="1166"/>
                  </a:lnTo>
                  <a:lnTo>
                    <a:pt x="1943" y="1285"/>
                  </a:lnTo>
                  <a:lnTo>
                    <a:pt x="1241" y="583"/>
                  </a:lnTo>
                  <a:lnTo>
                    <a:pt x="494" y="1345"/>
                  </a:lnTo>
                  <a:lnTo>
                    <a:pt x="1226" y="2062"/>
                  </a:lnTo>
                  <a:lnTo>
                    <a:pt x="1151" y="2197"/>
                  </a:lnTo>
                  <a:lnTo>
                    <a:pt x="1077" y="2346"/>
                  </a:lnTo>
                  <a:lnTo>
                    <a:pt x="1017" y="2495"/>
                  </a:lnTo>
                  <a:lnTo>
                    <a:pt x="972" y="2660"/>
                  </a:lnTo>
                  <a:lnTo>
                    <a:pt x="1" y="2660"/>
                  </a:lnTo>
                  <a:lnTo>
                    <a:pt x="1" y="3720"/>
                  </a:lnTo>
                  <a:lnTo>
                    <a:pt x="927" y="3720"/>
                  </a:lnTo>
                  <a:lnTo>
                    <a:pt x="987" y="3959"/>
                  </a:lnTo>
                  <a:lnTo>
                    <a:pt x="1062" y="4183"/>
                  </a:lnTo>
                  <a:lnTo>
                    <a:pt x="1166" y="4393"/>
                  </a:lnTo>
                  <a:lnTo>
                    <a:pt x="1286" y="4602"/>
                  </a:lnTo>
                  <a:lnTo>
                    <a:pt x="673" y="5214"/>
                  </a:lnTo>
                  <a:lnTo>
                    <a:pt x="1420" y="5961"/>
                  </a:lnTo>
                  <a:lnTo>
                    <a:pt x="2063" y="5319"/>
                  </a:lnTo>
                  <a:lnTo>
                    <a:pt x="2242" y="5423"/>
                  </a:lnTo>
                  <a:lnTo>
                    <a:pt x="2436" y="5498"/>
                  </a:lnTo>
                  <a:lnTo>
                    <a:pt x="2630" y="5573"/>
                  </a:lnTo>
                  <a:lnTo>
                    <a:pt x="2824" y="5618"/>
                  </a:lnTo>
                  <a:lnTo>
                    <a:pt x="2824" y="6544"/>
                  </a:lnTo>
                  <a:lnTo>
                    <a:pt x="3885" y="6544"/>
                  </a:lnTo>
                  <a:lnTo>
                    <a:pt x="3885" y="5573"/>
                  </a:lnTo>
                  <a:lnTo>
                    <a:pt x="4109" y="5513"/>
                  </a:lnTo>
                  <a:lnTo>
                    <a:pt x="4318" y="5423"/>
                  </a:lnTo>
                  <a:lnTo>
                    <a:pt x="4513" y="5304"/>
                  </a:lnTo>
                  <a:lnTo>
                    <a:pt x="4692" y="5184"/>
                  </a:lnTo>
                  <a:lnTo>
                    <a:pt x="5409" y="5887"/>
                  </a:lnTo>
                  <a:lnTo>
                    <a:pt x="6156" y="5140"/>
                  </a:lnTo>
                  <a:lnTo>
                    <a:pt x="5394" y="4378"/>
                  </a:lnTo>
                  <a:lnTo>
                    <a:pt x="5469" y="4213"/>
                  </a:lnTo>
                  <a:lnTo>
                    <a:pt x="5529" y="4064"/>
                  </a:lnTo>
                  <a:lnTo>
                    <a:pt x="5573" y="3885"/>
                  </a:lnTo>
                  <a:lnTo>
                    <a:pt x="5618" y="3720"/>
                  </a:lnTo>
                  <a:lnTo>
                    <a:pt x="6544" y="3720"/>
                  </a:lnTo>
                  <a:lnTo>
                    <a:pt x="6544" y="2660"/>
                  </a:lnTo>
                  <a:lnTo>
                    <a:pt x="5573" y="2660"/>
                  </a:lnTo>
                  <a:lnTo>
                    <a:pt x="5529" y="2495"/>
                  </a:lnTo>
                  <a:lnTo>
                    <a:pt x="5469" y="2346"/>
                  </a:lnTo>
                  <a:lnTo>
                    <a:pt x="5394" y="2197"/>
                  </a:lnTo>
                  <a:lnTo>
                    <a:pt x="5319" y="2062"/>
                  </a:lnTo>
                  <a:lnTo>
                    <a:pt x="6051" y="1345"/>
                  </a:lnTo>
                  <a:lnTo>
                    <a:pt x="5304" y="583"/>
                  </a:lnTo>
                  <a:lnTo>
                    <a:pt x="4587" y="1285"/>
                  </a:lnTo>
                  <a:lnTo>
                    <a:pt x="4438" y="1196"/>
                  </a:lnTo>
                  <a:lnTo>
                    <a:pt x="4259" y="1106"/>
                  </a:lnTo>
                  <a:lnTo>
                    <a:pt x="4079" y="1031"/>
                  </a:lnTo>
                  <a:lnTo>
                    <a:pt x="3885" y="971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48;p33">
              <a:extLst>
                <a:ext uri="{FF2B5EF4-FFF2-40B4-BE49-F238E27FC236}">
                  <a16:creationId xmlns:a16="http://schemas.microsoft.com/office/drawing/2014/main" id="{1D39FE0D-3B02-EED2-C607-BAFD97C533BA}"/>
                </a:ext>
              </a:extLst>
            </p:cNvPr>
            <p:cNvSpPr/>
            <p:nvPr/>
          </p:nvSpPr>
          <p:spPr>
            <a:xfrm>
              <a:off x="4149022" y="1269125"/>
              <a:ext cx="12333" cy="373448"/>
            </a:xfrm>
            <a:custGeom>
              <a:avLst/>
              <a:gdLst/>
              <a:ahLst/>
              <a:cxnLst/>
              <a:rect l="l" t="t" r="r" b="b"/>
              <a:pathLst>
                <a:path w="449" h="13596" extrusionOk="0">
                  <a:moveTo>
                    <a:pt x="180" y="0"/>
                  </a:moveTo>
                  <a:lnTo>
                    <a:pt x="135" y="15"/>
                  </a:lnTo>
                  <a:lnTo>
                    <a:pt x="60" y="60"/>
                  </a:lnTo>
                  <a:lnTo>
                    <a:pt x="16" y="135"/>
                  </a:lnTo>
                  <a:lnTo>
                    <a:pt x="1" y="180"/>
                  </a:lnTo>
                  <a:lnTo>
                    <a:pt x="1" y="224"/>
                  </a:lnTo>
                  <a:lnTo>
                    <a:pt x="1" y="13371"/>
                  </a:lnTo>
                  <a:lnTo>
                    <a:pt x="1" y="13416"/>
                  </a:lnTo>
                  <a:lnTo>
                    <a:pt x="16" y="13446"/>
                  </a:lnTo>
                  <a:lnTo>
                    <a:pt x="60" y="13521"/>
                  </a:lnTo>
                  <a:lnTo>
                    <a:pt x="135" y="13565"/>
                  </a:lnTo>
                  <a:lnTo>
                    <a:pt x="180" y="13580"/>
                  </a:lnTo>
                  <a:lnTo>
                    <a:pt x="225" y="13595"/>
                  </a:lnTo>
                  <a:lnTo>
                    <a:pt x="270" y="13580"/>
                  </a:lnTo>
                  <a:lnTo>
                    <a:pt x="314" y="13565"/>
                  </a:lnTo>
                  <a:lnTo>
                    <a:pt x="374" y="13521"/>
                  </a:lnTo>
                  <a:lnTo>
                    <a:pt x="434" y="13446"/>
                  </a:lnTo>
                  <a:lnTo>
                    <a:pt x="449" y="13416"/>
                  </a:lnTo>
                  <a:lnTo>
                    <a:pt x="449" y="13371"/>
                  </a:lnTo>
                  <a:lnTo>
                    <a:pt x="449" y="224"/>
                  </a:lnTo>
                  <a:lnTo>
                    <a:pt x="449" y="180"/>
                  </a:lnTo>
                  <a:lnTo>
                    <a:pt x="434" y="135"/>
                  </a:lnTo>
                  <a:lnTo>
                    <a:pt x="374" y="60"/>
                  </a:lnTo>
                  <a:lnTo>
                    <a:pt x="314" y="1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49;p33">
              <a:extLst>
                <a:ext uri="{FF2B5EF4-FFF2-40B4-BE49-F238E27FC236}">
                  <a16:creationId xmlns:a16="http://schemas.microsoft.com/office/drawing/2014/main" id="{C8E6586E-996C-F22B-AB51-7B46FACB34F3}"/>
                </a:ext>
              </a:extLst>
            </p:cNvPr>
            <p:cNvSpPr/>
            <p:nvPr/>
          </p:nvSpPr>
          <p:spPr>
            <a:xfrm>
              <a:off x="4129329" y="1477157"/>
              <a:ext cx="51721" cy="51749"/>
            </a:xfrm>
            <a:custGeom>
              <a:avLst/>
              <a:gdLst/>
              <a:ahLst/>
              <a:cxnLst/>
              <a:rect l="l" t="t" r="r" b="b"/>
              <a:pathLst>
                <a:path w="1883" h="1884" extrusionOk="0">
                  <a:moveTo>
                    <a:pt x="942" y="1"/>
                  </a:moveTo>
                  <a:lnTo>
                    <a:pt x="837" y="16"/>
                  </a:lnTo>
                  <a:lnTo>
                    <a:pt x="748" y="31"/>
                  </a:lnTo>
                  <a:lnTo>
                    <a:pt x="658" y="45"/>
                  </a:lnTo>
                  <a:lnTo>
                    <a:pt x="568" y="75"/>
                  </a:lnTo>
                  <a:lnTo>
                    <a:pt x="419" y="165"/>
                  </a:lnTo>
                  <a:lnTo>
                    <a:pt x="270" y="285"/>
                  </a:lnTo>
                  <a:lnTo>
                    <a:pt x="165" y="419"/>
                  </a:lnTo>
                  <a:lnTo>
                    <a:pt x="75" y="583"/>
                  </a:lnTo>
                  <a:lnTo>
                    <a:pt x="45" y="658"/>
                  </a:lnTo>
                  <a:lnTo>
                    <a:pt x="16" y="748"/>
                  </a:lnTo>
                  <a:lnTo>
                    <a:pt x="1" y="852"/>
                  </a:lnTo>
                  <a:lnTo>
                    <a:pt x="1" y="942"/>
                  </a:lnTo>
                  <a:lnTo>
                    <a:pt x="1" y="1032"/>
                  </a:lnTo>
                  <a:lnTo>
                    <a:pt x="16" y="1136"/>
                  </a:lnTo>
                  <a:lnTo>
                    <a:pt x="45" y="1226"/>
                  </a:lnTo>
                  <a:lnTo>
                    <a:pt x="75" y="1300"/>
                  </a:lnTo>
                  <a:lnTo>
                    <a:pt x="165" y="1465"/>
                  </a:lnTo>
                  <a:lnTo>
                    <a:pt x="270" y="1599"/>
                  </a:lnTo>
                  <a:lnTo>
                    <a:pt x="419" y="1719"/>
                  </a:lnTo>
                  <a:lnTo>
                    <a:pt x="568" y="1808"/>
                  </a:lnTo>
                  <a:lnTo>
                    <a:pt x="658" y="1838"/>
                  </a:lnTo>
                  <a:lnTo>
                    <a:pt x="748" y="1868"/>
                  </a:lnTo>
                  <a:lnTo>
                    <a:pt x="837" y="1883"/>
                  </a:lnTo>
                  <a:lnTo>
                    <a:pt x="1031" y="1883"/>
                  </a:lnTo>
                  <a:lnTo>
                    <a:pt x="1121" y="1868"/>
                  </a:lnTo>
                  <a:lnTo>
                    <a:pt x="1226" y="1838"/>
                  </a:lnTo>
                  <a:lnTo>
                    <a:pt x="1300" y="1808"/>
                  </a:lnTo>
                  <a:lnTo>
                    <a:pt x="1465" y="1719"/>
                  </a:lnTo>
                  <a:lnTo>
                    <a:pt x="1599" y="1599"/>
                  </a:lnTo>
                  <a:lnTo>
                    <a:pt x="1719" y="1465"/>
                  </a:lnTo>
                  <a:lnTo>
                    <a:pt x="1808" y="1300"/>
                  </a:lnTo>
                  <a:lnTo>
                    <a:pt x="1838" y="1226"/>
                  </a:lnTo>
                  <a:lnTo>
                    <a:pt x="1853" y="1136"/>
                  </a:lnTo>
                  <a:lnTo>
                    <a:pt x="1868" y="1032"/>
                  </a:lnTo>
                  <a:lnTo>
                    <a:pt x="1883" y="942"/>
                  </a:lnTo>
                  <a:lnTo>
                    <a:pt x="1868" y="852"/>
                  </a:lnTo>
                  <a:lnTo>
                    <a:pt x="1853" y="748"/>
                  </a:lnTo>
                  <a:lnTo>
                    <a:pt x="1838" y="658"/>
                  </a:lnTo>
                  <a:lnTo>
                    <a:pt x="1808" y="583"/>
                  </a:lnTo>
                  <a:lnTo>
                    <a:pt x="1719" y="419"/>
                  </a:lnTo>
                  <a:lnTo>
                    <a:pt x="1599" y="285"/>
                  </a:lnTo>
                  <a:lnTo>
                    <a:pt x="1465" y="165"/>
                  </a:lnTo>
                  <a:lnTo>
                    <a:pt x="1300" y="75"/>
                  </a:lnTo>
                  <a:lnTo>
                    <a:pt x="1226" y="45"/>
                  </a:lnTo>
                  <a:lnTo>
                    <a:pt x="1121" y="31"/>
                  </a:lnTo>
                  <a:lnTo>
                    <a:pt x="1031" y="16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50;p33">
              <a:extLst>
                <a:ext uri="{FF2B5EF4-FFF2-40B4-BE49-F238E27FC236}">
                  <a16:creationId xmlns:a16="http://schemas.microsoft.com/office/drawing/2014/main" id="{6C541BA1-6FE8-985A-5F72-0209E45B4B70}"/>
                </a:ext>
              </a:extLst>
            </p:cNvPr>
            <p:cNvSpPr/>
            <p:nvPr/>
          </p:nvSpPr>
          <p:spPr>
            <a:xfrm>
              <a:off x="3999246" y="1088175"/>
              <a:ext cx="311893" cy="311481"/>
            </a:xfrm>
            <a:custGeom>
              <a:avLst/>
              <a:gdLst/>
              <a:ahLst/>
              <a:cxnLst/>
              <a:rect l="l" t="t" r="r" b="b"/>
              <a:pathLst>
                <a:path w="11355" h="11340" extrusionOk="0">
                  <a:moveTo>
                    <a:pt x="5678" y="0"/>
                  </a:moveTo>
                  <a:lnTo>
                    <a:pt x="5379" y="15"/>
                  </a:lnTo>
                  <a:lnTo>
                    <a:pt x="5095" y="30"/>
                  </a:lnTo>
                  <a:lnTo>
                    <a:pt x="4811" y="60"/>
                  </a:lnTo>
                  <a:lnTo>
                    <a:pt x="4527" y="120"/>
                  </a:lnTo>
                  <a:lnTo>
                    <a:pt x="4259" y="179"/>
                  </a:lnTo>
                  <a:lnTo>
                    <a:pt x="3990" y="254"/>
                  </a:lnTo>
                  <a:lnTo>
                    <a:pt x="3721" y="344"/>
                  </a:lnTo>
                  <a:lnTo>
                    <a:pt x="3467" y="448"/>
                  </a:lnTo>
                  <a:lnTo>
                    <a:pt x="3213" y="568"/>
                  </a:lnTo>
                  <a:lnTo>
                    <a:pt x="2974" y="687"/>
                  </a:lnTo>
                  <a:lnTo>
                    <a:pt x="2735" y="822"/>
                  </a:lnTo>
                  <a:lnTo>
                    <a:pt x="2511" y="971"/>
                  </a:lnTo>
                  <a:lnTo>
                    <a:pt x="2287" y="1135"/>
                  </a:lnTo>
                  <a:lnTo>
                    <a:pt x="2062" y="1300"/>
                  </a:lnTo>
                  <a:lnTo>
                    <a:pt x="1868" y="1479"/>
                  </a:lnTo>
                  <a:lnTo>
                    <a:pt x="1659" y="1658"/>
                  </a:lnTo>
                  <a:lnTo>
                    <a:pt x="1480" y="1853"/>
                  </a:lnTo>
                  <a:lnTo>
                    <a:pt x="1301" y="2062"/>
                  </a:lnTo>
                  <a:lnTo>
                    <a:pt x="1136" y="2286"/>
                  </a:lnTo>
                  <a:lnTo>
                    <a:pt x="972" y="2495"/>
                  </a:lnTo>
                  <a:lnTo>
                    <a:pt x="822" y="2734"/>
                  </a:lnTo>
                  <a:lnTo>
                    <a:pt x="688" y="2973"/>
                  </a:lnTo>
                  <a:lnTo>
                    <a:pt x="568" y="3212"/>
                  </a:lnTo>
                  <a:lnTo>
                    <a:pt x="449" y="3466"/>
                  </a:lnTo>
                  <a:lnTo>
                    <a:pt x="344" y="3720"/>
                  </a:lnTo>
                  <a:lnTo>
                    <a:pt x="255" y="3989"/>
                  </a:lnTo>
                  <a:lnTo>
                    <a:pt x="180" y="4258"/>
                  </a:lnTo>
                  <a:lnTo>
                    <a:pt x="120" y="4527"/>
                  </a:lnTo>
                  <a:lnTo>
                    <a:pt x="75" y="4811"/>
                  </a:lnTo>
                  <a:lnTo>
                    <a:pt x="31" y="5094"/>
                  </a:lnTo>
                  <a:lnTo>
                    <a:pt x="16" y="5378"/>
                  </a:lnTo>
                  <a:lnTo>
                    <a:pt x="1" y="5677"/>
                  </a:lnTo>
                  <a:lnTo>
                    <a:pt x="16" y="5961"/>
                  </a:lnTo>
                  <a:lnTo>
                    <a:pt x="31" y="6260"/>
                  </a:lnTo>
                  <a:lnTo>
                    <a:pt x="75" y="6544"/>
                  </a:lnTo>
                  <a:lnTo>
                    <a:pt x="120" y="6812"/>
                  </a:lnTo>
                  <a:lnTo>
                    <a:pt x="180" y="7096"/>
                  </a:lnTo>
                  <a:lnTo>
                    <a:pt x="255" y="7365"/>
                  </a:lnTo>
                  <a:lnTo>
                    <a:pt x="344" y="7619"/>
                  </a:lnTo>
                  <a:lnTo>
                    <a:pt x="449" y="7888"/>
                  </a:lnTo>
                  <a:lnTo>
                    <a:pt x="568" y="8127"/>
                  </a:lnTo>
                  <a:lnTo>
                    <a:pt x="688" y="8381"/>
                  </a:lnTo>
                  <a:lnTo>
                    <a:pt x="822" y="8620"/>
                  </a:lnTo>
                  <a:lnTo>
                    <a:pt x="972" y="8844"/>
                  </a:lnTo>
                  <a:lnTo>
                    <a:pt x="1136" y="9068"/>
                  </a:lnTo>
                  <a:lnTo>
                    <a:pt x="1301" y="9277"/>
                  </a:lnTo>
                  <a:lnTo>
                    <a:pt x="1480" y="9487"/>
                  </a:lnTo>
                  <a:lnTo>
                    <a:pt x="1659" y="9681"/>
                  </a:lnTo>
                  <a:lnTo>
                    <a:pt x="1868" y="9875"/>
                  </a:lnTo>
                  <a:lnTo>
                    <a:pt x="2062" y="10054"/>
                  </a:lnTo>
                  <a:lnTo>
                    <a:pt x="2287" y="10219"/>
                  </a:lnTo>
                  <a:lnTo>
                    <a:pt x="2511" y="10383"/>
                  </a:lnTo>
                  <a:lnTo>
                    <a:pt x="2735" y="10517"/>
                  </a:lnTo>
                  <a:lnTo>
                    <a:pt x="2974" y="10667"/>
                  </a:lnTo>
                  <a:lnTo>
                    <a:pt x="3213" y="10786"/>
                  </a:lnTo>
                  <a:lnTo>
                    <a:pt x="3467" y="10906"/>
                  </a:lnTo>
                  <a:lnTo>
                    <a:pt x="3721" y="10995"/>
                  </a:lnTo>
                  <a:lnTo>
                    <a:pt x="3990" y="11085"/>
                  </a:lnTo>
                  <a:lnTo>
                    <a:pt x="4259" y="11160"/>
                  </a:lnTo>
                  <a:lnTo>
                    <a:pt x="4527" y="11235"/>
                  </a:lnTo>
                  <a:lnTo>
                    <a:pt x="4811" y="11279"/>
                  </a:lnTo>
                  <a:lnTo>
                    <a:pt x="5095" y="11309"/>
                  </a:lnTo>
                  <a:lnTo>
                    <a:pt x="5379" y="11339"/>
                  </a:lnTo>
                  <a:lnTo>
                    <a:pt x="5962" y="11339"/>
                  </a:lnTo>
                  <a:lnTo>
                    <a:pt x="6260" y="11309"/>
                  </a:lnTo>
                  <a:lnTo>
                    <a:pt x="6544" y="11279"/>
                  </a:lnTo>
                  <a:lnTo>
                    <a:pt x="6813" y="11235"/>
                  </a:lnTo>
                  <a:lnTo>
                    <a:pt x="7097" y="11160"/>
                  </a:lnTo>
                  <a:lnTo>
                    <a:pt x="7366" y="11085"/>
                  </a:lnTo>
                  <a:lnTo>
                    <a:pt x="7620" y="10995"/>
                  </a:lnTo>
                  <a:lnTo>
                    <a:pt x="7889" y="10906"/>
                  </a:lnTo>
                  <a:lnTo>
                    <a:pt x="8128" y="10786"/>
                  </a:lnTo>
                  <a:lnTo>
                    <a:pt x="8382" y="10667"/>
                  </a:lnTo>
                  <a:lnTo>
                    <a:pt x="8621" y="10517"/>
                  </a:lnTo>
                  <a:lnTo>
                    <a:pt x="8845" y="10383"/>
                  </a:lnTo>
                  <a:lnTo>
                    <a:pt x="9069" y="10219"/>
                  </a:lnTo>
                  <a:lnTo>
                    <a:pt x="9278" y="10054"/>
                  </a:lnTo>
                  <a:lnTo>
                    <a:pt x="9487" y="9875"/>
                  </a:lnTo>
                  <a:lnTo>
                    <a:pt x="9682" y="9681"/>
                  </a:lnTo>
                  <a:lnTo>
                    <a:pt x="9876" y="9487"/>
                  </a:lnTo>
                  <a:lnTo>
                    <a:pt x="10055" y="9277"/>
                  </a:lnTo>
                  <a:lnTo>
                    <a:pt x="10219" y="9068"/>
                  </a:lnTo>
                  <a:lnTo>
                    <a:pt x="10384" y="8844"/>
                  </a:lnTo>
                  <a:lnTo>
                    <a:pt x="10533" y="8620"/>
                  </a:lnTo>
                  <a:lnTo>
                    <a:pt x="10668" y="8381"/>
                  </a:lnTo>
                  <a:lnTo>
                    <a:pt x="10787" y="8127"/>
                  </a:lnTo>
                  <a:lnTo>
                    <a:pt x="10907" y="7888"/>
                  </a:lnTo>
                  <a:lnTo>
                    <a:pt x="10996" y="7619"/>
                  </a:lnTo>
                  <a:lnTo>
                    <a:pt x="11086" y="7365"/>
                  </a:lnTo>
                  <a:lnTo>
                    <a:pt x="11176" y="7096"/>
                  </a:lnTo>
                  <a:lnTo>
                    <a:pt x="11235" y="6812"/>
                  </a:lnTo>
                  <a:lnTo>
                    <a:pt x="11280" y="6544"/>
                  </a:lnTo>
                  <a:lnTo>
                    <a:pt x="11325" y="6260"/>
                  </a:lnTo>
                  <a:lnTo>
                    <a:pt x="11340" y="5961"/>
                  </a:lnTo>
                  <a:lnTo>
                    <a:pt x="11355" y="5677"/>
                  </a:lnTo>
                  <a:lnTo>
                    <a:pt x="11340" y="5378"/>
                  </a:lnTo>
                  <a:lnTo>
                    <a:pt x="11325" y="5094"/>
                  </a:lnTo>
                  <a:lnTo>
                    <a:pt x="11280" y="4811"/>
                  </a:lnTo>
                  <a:lnTo>
                    <a:pt x="11235" y="4527"/>
                  </a:lnTo>
                  <a:lnTo>
                    <a:pt x="11176" y="4258"/>
                  </a:lnTo>
                  <a:lnTo>
                    <a:pt x="11086" y="3989"/>
                  </a:lnTo>
                  <a:lnTo>
                    <a:pt x="10996" y="3720"/>
                  </a:lnTo>
                  <a:lnTo>
                    <a:pt x="10907" y="3466"/>
                  </a:lnTo>
                  <a:lnTo>
                    <a:pt x="10787" y="3212"/>
                  </a:lnTo>
                  <a:lnTo>
                    <a:pt x="10668" y="2973"/>
                  </a:lnTo>
                  <a:lnTo>
                    <a:pt x="10533" y="2734"/>
                  </a:lnTo>
                  <a:lnTo>
                    <a:pt x="10384" y="2495"/>
                  </a:lnTo>
                  <a:lnTo>
                    <a:pt x="10219" y="2286"/>
                  </a:lnTo>
                  <a:lnTo>
                    <a:pt x="10055" y="2062"/>
                  </a:lnTo>
                  <a:lnTo>
                    <a:pt x="9876" y="1853"/>
                  </a:lnTo>
                  <a:lnTo>
                    <a:pt x="9682" y="1658"/>
                  </a:lnTo>
                  <a:lnTo>
                    <a:pt x="9487" y="1479"/>
                  </a:lnTo>
                  <a:lnTo>
                    <a:pt x="9278" y="1300"/>
                  </a:lnTo>
                  <a:lnTo>
                    <a:pt x="9069" y="1135"/>
                  </a:lnTo>
                  <a:lnTo>
                    <a:pt x="8845" y="971"/>
                  </a:lnTo>
                  <a:lnTo>
                    <a:pt x="8621" y="822"/>
                  </a:lnTo>
                  <a:lnTo>
                    <a:pt x="8382" y="687"/>
                  </a:lnTo>
                  <a:lnTo>
                    <a:pt x="8128" y="568"/>
                  </a:lnTo>
                  <a:lnTo>
                    <a:pt x="7889" y="448"/>
                  </a:lnTo>
                  <a:lnTo>
                    <a:pt x="7620" y="344"/>
                  </a:lnTo>
                  <a:lnTo>
                    <a:pt x="7366" y="254"/>
                  </a:lnTo>
                  <a:lnTo>
                    <a:pt x="7097" y="179"/>
                  </a:lnTo>
                  <a:lnTo>
                    <a:pt x="6813" y="120"/>
                  </a:lnTo>
                  <a:lnTo>
                    <a:pt x="6544" y="60"/>
                  </a:lnTo>
                  <a:lnTo>
                    <a:pt x="6260" y="30"/>
                  </a:lnTo>
                  <a:lnTo>
                    <a:pt x="5962" y="15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651;p33">
              <a:extLst>
                <a:ext uri="{FF2B5EF4-FFF2-40B4-BE49-F238E27FC236}">
                  <a16:creationId xmlns:a16="http://schemas.microsoft.com/office/drawing/2014/main" id="{282F99FF-3373-E69C-DAAA-356C4B54E7B7}"/>
                </a:ext>
              </a:extLst>
            </p:cNvPr>
            <p:cNvSpPr/>
            <p:nvPr/>
          </p:nvSpPr>
          <p:spPr>
            <a:xfrm>
              <a:off x="4067776" y="1152584"/>
              <a:ext cx="178127" cy="178127"/>
            </a:xfrm>
            <a:custGeom>
              <a:avLst/>
              <a:gdLst/>
              <a:ahLst/>
              <a:cxnLst/>
              <a:rect l="l" t="t" r="r" b="b"/>
              <a:pathLst>
                <a:path w="6485" h="6485" extrusionOk="0">
                  <a:moveTo>
                    <a:pt x="2585" y="329"/>
                  </a:moveTo>
                  <a:lnTo>
                    <a:pt x="2361" y="583"/>
                  </a:lnTo>
                  <a:lnTo>
                    <a:pt x="2167" y="852"/>
                  </a:lnTo>
                  <a:lnTo>
                    <a:pt x="2047" y="1031"/>
                  </a:lnTo>
                  <a:lnTo>
                    <a:pt x="1928" y="1240"/>
                  </a:lnTo>
                  <a:lnTo>
                    <a:pt x="1823" y="1435"/>
                  </a:lnTo>
                  <a:lnTo>
                    <a:pt x="1734" y="1644"/>
                  </a:lnTo>
                  <a:lnTo>
                    <a:pt x="733" y="1644"/>
                  </a:lnTo>
                  <a:lnTo>
                    <a:pt x="897" y="1405"/>
                  </a:lnTo>
                  <a:lnTo>
                    <a:pt x="1091" y="1181"/>
                  </a:lnTo>
                  <a:lnTo>
                    <a:pt x="1300" y="987"/>
                  </a:lnTo>
                  <a:lnTo>
                    <a:pt x="1525" y="807"/>
                  </a:lnTo>
                  <a:lnTo>
                    <a:pt x="1778" y="643"/>
                  </a:lnTo>
                  <a:lnTo>
                    <a:pt x="2032" y="523"/>
                  </a:lnTo>
                  <a:lnTo>
                    <a:pt x="2301" y="419"/>
                  </a:lnTo>
                  <a:lnTo>
                    <a:pt x="2585" y="329"/>
                  </a:lnTo>
                  <a:close/>
                  <a:moveTo>
                    <a:pt x="3123" y="269"/>
                  </a:moveTo>
                  <a:lnTo>
                    <a:pt x="3123" y="1644"/>
                  </a:lnTo>
                  <a:lnTo>
                    <a:pt x="2018" y="1644"/>
                  </a:lnTo>
                  <a:lnTo>
                    <a:pt x="2182" y="1315"/>
                  </a:lnTo>
                  <a:lnTo>
                    <a:pt x="2376" y="1001"/>
                  </a:lnTo>
                  <a:lnTo>
                    <a:pt x="2585" y="733"/>
                  </a:lnTo>
                  <a:lnTo>
                    <a:pt x="2765" y="523"/>
                  </a:lnTo>
                  <a:lnTo>
                    <a:pt x="2929" y="374"/>
                  </a:lnTo>
                  <a:lnTo>
                    <a:pt x="3033" y="269"/>
                  </a:lnTo>
                  <a:close/>
                  <a:moveTo>
                    <a:pt x="3497" y="269"/>
                  </a:moveTo>
                  <a:lnTo>
                    <a:pt x="3676" y="434"/>
                  </a:lnTo>
                  <a:lnTo>
                    <a:pt x="3795" y="568"/>
                  </a:lnTo>
                  <a:lnTo>
                    <a:pt x="3930" y="718"/>
                  </a:lnTo>
                  <a:lnTo>
                    <a:pt x="4079" y="912"/>
                  </a:lnTo>
                  <a:lnTo>
                    <a:pt x="4229" y="1121"/>
                  </a:lnTo>
                  <a:lnTo>
                    <a:pt x="4378" y="1375"/>
                  </a:lnTo>
                  <a:lnTo>
                    <a:pt x="4512" y="1644"/>
                  </a:lnTo>
                  <a:lnTo>
                    <a:pt x="3377" y="1644"/>
                  </a:lnTo>
                  <a:lnTo>
                    <a:pt x="3377" y="269"/>
                  </a:lnTo>
                  <a:close/>
                  <a:moveTo>
                    <a:pt x="3945" y="344"/>
                  </a:moveTo>
                  <a:lnTo>
                    <a:pt x="4229" y="419"/>
                  </a:lnTo>
                  <a:lnTo>
                    <a:pt x="4483" y="523"/>
                  </a:lnTo>
                  <a:lnTo>
                    <a:pt x="4737" y="658"/>
                  </a:lnTo>
                  <a:lnTo>
                    <a:pt x="4976" y="822"/>
                  </a:lnTo>
                  <a:lnTo>
                    <a:pt x="5200" y="987"/>
                  </a:lnTo>
                  <a:lnTo>
                    <a:pt x="5409" y="1196"/>
                  </a:lnTo>
                  <a:lnTo>
                    <a:pt x="5603" y="1405"/>
                  </a:lnTo>
                  <a:lnTo>
                    <a:pt x="5767" y="1644"/>
                  </a:lnTo>
                  <a:lnTo>
                    <a:pt x="4796" y="1644"/>
                  </a:lnTo>
                  <a:lnTo>
                    <a:pt x="4707" y="1435"/>
                  </a:lnTo>
                  <a:lnTo>
                    <a:pt x="4602" y="1240"/>
                  </a:lnTo>
                  <a:lnTo>
                    <a:pt x="4483" y="1031"/>
                  </a:lnTo>
                  <a:lnTo>
                    <a:pt x="4363" y="852"/>
                  </a:lnTo>
                  <a:lnTo>
                    <a:pt x="4154" y="583"/>
                  </a:lnTo>
                  <a:lnTo>
                    <a:pt x="3945" y="344"/>
                  </a:lnTo>
                  <a:close/>
                  <a:moveTo>
                    <a:pt x="1629" y="1913"/>
                  </a:moveTo>
                  <a:lnTo>
                    <a:pt x="1554" y="2182"/>
                  </a:lnTo>
                  <a:lnTo>
                    <a:pt x="1480" y="2466"/>
                  </a:lnTo>
                  <a:lnTo>
                    <a:pt x="1450" y="2749"/>
                  </a:lnTo>
                  <a:lnTo>
                    <a:pt x="1420" y="3048"/>
                  </a:lnTo>
                  <a:lnTo>
                    <a:pt x="270" y="3048"/>
                  </a:lnTo>
                  <a:lnTo>
                    <a:pt x="314" y="2749"/>
                  </a:lnTo>
                  <a:lnTo>
                    <a:pt x="374" y="2451"/>
                  </a:lnTo>
                  <a:lnTo>
                    <a:pt x="464" y="2182"/>
                  </a:lnTo>
                  <a:lnTo>
                    <a:pt x="583" y="1913"/>
                  </a:lnTo>
                  <a:close/>
                  <a:moveTo>
                    <a:pt x="3123" y="1913"/>
                  </a:moveTo>
                  <a:lnTo>
                    <a:pt x="3123" y="3048"/>
                  </a:lnTo>
                  <a:lnTo>
                    <a:pt x="1689" y="3048"/>
                  </a:lnTo>
                  <a:lnTo>
                    <a:pt x="1704" y="2749"/>
                  </a:lnTo>
                  <a:lnTo>
                    <a:pt x="1749" y="2466"/>
                  </a:lnTo>
                  <a:lnTo>
                    <a:pt x="1823" y="2182"/>
                  </a:lnTo>
                  <a:lnTo>
                    <a:pt x="1913" y="1913"/>
                  </a:lnTo>
                  <a:close/>
                  <a:moveTo>
                    <a:pt x="4617" y="1913"/>
                  </a:moveTo>
                  <a:lnTo>
                    <a:pt x="4707" y="2182"/>
                  </a:lnTo>
                  <a:lnTo>
                    <a:pt x="4781" y="2466"/>
                  </a:lnTo>
                  <a:lnTo>
                    <a:pt x="4826" y="2749"/>
                  </a:lnTo>
                  <a:lnTo>
                    <a:pt x="4841" y="3048"/>
                  </a:lnTo>
                  <a:lnTo>
                    <a:pt x="3377" y="3048"/>
                  </a:lnTo>
                  <a:lnTo>
                    <a:pt x="3377" y="1913"/>
                  </a:lnTo>
                  <a:close/>
                  <a:moveTo>
                    <a:pt x="5917" y="1913"/>
                  </a:moveTo>
                  <a:lnTo>
                    <a:pt x="6036" y="2182"/>
                  </a:lnTo>
                  <a:lnTo>
                    <a:pt x="6126" y="2451"/>
                  </a:lnTo>
                  <a:lnTo>
                    <a:pt x="6186" y="2749"/>
                  </a:lnTo>
                  <a:lnTo>
                    <a:pt x="6216" y="3048"/>
                  </a:lnTo>
                  <a:lnTo>
                    <a:pt x="5110" y="3048"/>
                  </a:lnTo>
                  <a:lnTo>
                    <a:pt x="5080" y="2749"/>
                  </a:lnTo>
                  <a:lnTo>
                    <a:pt x="5035" y="2466"/>
                  </a:lnTo>
                  <a:lnTo>
                    <a:pt x="4976" y="2182"/>
                  </a:lnTo>
                  <a:lnTo>
                    <a:pt x="4901" y="1913"/>
                  </a:lnTo>
                  <a:close/>
                  <a:moveTo>
                    <a:pt x="1420" y="3302"/>
                  </a:moveTo>
                  <a:lnTo>
                    <a:pt x="1435" y="3601"/>
                  </a:lnTo>
                  <a:lnTo>
                    <a:pt x="1465" y="3885"/>
                  </a:lnTo>
                  <a:lnTo>
                    <a:pt x="1525" y="4169"/>
                  </a:lnTo>
                  <a:lnTo>
                    <a:pt x="1584" y="4438"/>
                  </a:lnTo>
                  <a:lnTo>
                    <a:pt x="524" y="4438"/>
                  </a:lnTo>
                  <a:lnTo>
                    <a:pt x="419" y="4169"/>
                  </a:lnTo>
                  <a:lnTo>
                    <a:pt x="329" y="3885"/>
                  </a:lnTo>
                  <a:lnTo>
                    <a:pt x="285" y="3601"/>
                  </a:lnTo>
                  <a:lnTo>
                    <a:pt x="270" y="3302"/>
                  </a:lnTo>
                  <a:close/>
                  <a:moveTo>
                    <a:pt x="3123" y="3302"/>
                  </a:moveTo>
                  <a:lnTo>
                    <a:pt x="3123" y="4438"/>
                  </a:lnTo>
                  <a:lnTo>
                    <a:pt x="1853" y="4438"/>
                  </a:lnTo>
                  <a:lnTo>
                    <a:pt x="1778" y="4169"/>
                  </a:lnTo>
                  <a:lnTo>
                    <a:pt x="1734" y="3885"/>
                  </a:lnTo>
                  <a:lnTo>
                    <a:pt x="1704" y="3601"/>
                  </a:lnTo>
                  <a:lnTo>
                    <a:pt x="1689" y="3302"/>
                  </a:lnTo>
                  <a:close/>
                  <a:moveTo>
                    <a:pt x="4841" y="3302"/>
                  </a:moveTo>
                  <a:lnTo>
                    <a:pt x="4826" y="3601"/>
                  </a:lnTo>
                  <a:lnTo>
                    <a:pt x="4796" y="3885"/>
                  </a:lnTo>
                  <a:lnTo>
                    <a:pt x="4737" y="4169"/>
                  </a:lnTo>
                  <a:lnTo>
                    <a:pt x="4677" y="4438"/>
                  </a:lnTo>
                  <a:lnTo>
                    <a:pt x="3377" y="4438"/>
                  </a:lnTo>
                  <a:lnTo>
                    <a:pt x="3377" y="3302"/>
                  </a:lnTo>
                  <a:close/>
                  <a:moveTo>
                    <a:pt x="6230" y="3302"/>
                  </a:moveTo>
                  <a:lnTo>
                    <a:pt x="6201" y="3601"/>
                  </a:lnTo>
                  <a:lnTo>
                    <a:pt x="6156" y="3885"/>
                  </a:lnTo>
                  <a:lnTo>
                    <a:pt x="6081" y="4169"/>
                  </a:lnTo>
                  <a:lnTo>
                    <a:pt x="5977" y="4438"/>
                  </a:lnTo>
                  <a:lnTo>
                    <a:pt x="4946" y="4438"/>
                  </a:lnTo>
                  <a:lnTo>
                    <a:pt x="5005" y="4169"/>
                  </a:lnTo>
                  <a:lnTo>
                    <a:pt x="5050" y="3885"/>
                  </a:lnTo>
                  <a:lnTo>
                    <a:pt x="5095" y="3601"/>
                  </a:lnTo>
                  <a:lnTo>
                    <a:pt x="5110" y="3302"/>
                  </a:lnTo>
                  <a:close/>
                  <a:moveTo>
                    <a:pt x="5842" y="4692"/>
                  </a:moveTo>
                  <a:lnTo>
                    <a:pt x="5678" y="4960"/>
                  </a:lnTo>
                  <a:lnTo>
                    <a:pt x="5484" y="5214"/>
                  </a:lnTo>
                  <a:lnTo>
                    <a:pt x="5274" y="5438"/>
                  </a:lnTo>
                  <a:lnTo>
                    <a:pt x="5035" y="5633"/>
                  </a:lnTo>
                  <a:lnTo>
                    <a:pt x="4766" y="5797"/>
                  </a:lnTo>
                  <a:lnTo>
                    <a:pt x="4497" y="5946"/>
                  </a:lnTo>
                  <a:lnTo>
                    <a:pt x="4214" y="6066"/>
                  </a:lnTo>
                  <a:lnTo>
                    <a:pt x="3900" y="6156"/>
                  </a:lnTo>
                  <a:lnTo>
                    <a:pt x="3900" y="6156"/>
                  </a:lnTo>
                  <a:lnTo>
                    <a:pt x="4109" y="5946"/>
                  </a:lnTo>
                  <a:lnTo>
                    <a:pt x="4303" y="5737"/>
                  </a:lnTo>
                  <a:lnTo>
                    <a:pt x="4468" y="5498"/>
                  </a:lnTo>
                  <a:lnTo>
                    <a:pt x="4617" y="5244"/>
                  </a:lnTo>
                  <a:lnTo>
                    <a:pt x="4751" y="4975"/>
                  </a:lnTo>
                  <a:lnTo>
                    <a:pt x="4856" y="4692"/>
                  </a:lnTo>
                  <a:close/>
                  <a:moveTo>
                    <a:pt x="1659" y="4692"/>
                  </a:moveTo>
                  <a:lnTo>
                    <a:pt x="1778" y="4975"/>
                  </a:lnTo>
                  <a:lnTo>
                    <a:pt x="1913" y="5244"/>
                  </a:lnTo>
                  <a:lnTo>
                    <a:pt x="2062" y="5498"/>
                  </a:lnTo>
                  <a:lnTo>
                    <a:pt x="2227" y="5737"/>
                  </a:lnTo>
                  <a:lnTo>
                    <a:pt x="2421" y="5961"/>
                  </a:lnTo>
                  <a:lnTo>
                    <a:pt x="2630" y="6156"/>
                  </a:lnTo>
                  <a:lnTo>
                    <a:pt x="2316" y="6081"/>
                  </a:lnTo>
                  <a:lnTo>
                    <a:pt x="2032" y="5961"/>
                  </a:lnTo>
                  <a:lnTo>
                    <a:pt x="1749" y="5812"/>
                  </a:lnTo>
                  <a:lnTo>
                    <a:pt x="1480" y="5648"/>
                  </a:lnTo>
                  <a:lnTo>
                    <a:pt x="1241" y="5438"/>
                  </a:lnTo>
                  <a:lnTo>
                    <a:pt x="1017" y="5214"/>
                  </a:lnTo>
                  <a:lnTo>
                    <a:pt x="822" y="4975"/>
                  </a:lnTo>
                  <a:lnTo>
                    <a:pt x="643" y="4692"/>
                  </a:lnTo>
                  <a:close/>
                  <a:moveTo>
                    <a:pt x="3123" y="4692"/>
                  </a:moveTo>
                  <a:lnTo>
                    <a:pt x="3123" y="6200"/>
                  </a:lnTo>
                  <a:lnTo>
                    <a:pt x="3018" y="6141"/>
                  </a:lnTo>
                  <a:lnTo>
                    <a:pt x="2899" y="6051"/>
                  </a:lnTo>
                  <a:lnTo>
                    <a:pt x="2750" y="5917"/>
                  </a:lnTo>
                  <a:lnTo>
                    <a:pt x="2585" y="5752"/>
                  </a:lnTo>
                  <a:lnTo>
                    <a:pt x="2421" y="5558"/>
                  </a:lnTo>
                  <a:lnTo>
                    <a:pt x="2257" y="5304"/>
                  </a:lnTo>
                  <a:lnTo>
                    <a:pt x="2092" y="5020"/>
                  </a:lnTo>
                  <a:lnTo>
                    <a:pt x="2018" y="4871"/>
                  </a:lnTo>
                  <a:lnTo>
                    <a:pt x="1943" y="4692"/>
                  </a:lnTo>
                  <a:close/>
                  <a:moveTo>
                    <a:pt x="4587" y="4692"/>
                  </a:moveTo>
                  <a:lnTo>
                    <a:pt x="4483" y="4931"/>
                  </a:lnTo>
                  <a:lnTo>
                    <a:pt x="4363" y="5155"/>
                  </a:lnTo>
                  <a:lnTo>
                    <a:pt x="4244" y="5364"/>
                  </a:lnTo>
                  <a:lnTo>
                    <a:pt x="4094" y="5558"/>
                  </a:lnTo>
                  <a:lnTo>
                    <a:pt x="3975" y="5707"/>
                  </a:lnTo>
                  <a:lnTo>
                    <a:pt x="3870" y="5827"/>
                  </a:lnTo>
                  <a:lnTo>
                    <a:pt x="3661" y="6021"/>
                  </a:lnTo>
                  <a:lnTo>
                    <a:pt x="3482" y="6141"/>
                  </a:lnTo>
                  <a:lnTo>
                    <a:pt x="3377" y="6215"/>
                  </a:lnTo>
                  <a:lnTo>
                    <a:pt x="3377" y="4692"/>
                  </a:lnTo>
                  <a:close/>
                  <a:moveTo>
                    <a:pt x="3243" y="1"/>
                  </a:moveTo>
                  <a:lnTo>
                    <a:pt x="2914" y="15"/>
                  </a:lnTo>
                  <a:lnTo>
                    <a:pt x="2600" y="60"/>
                  </a:lnTo>
                  <a:lnTo>
                    <a:pt x="2286" y="150"/>
                  </a:lnTo>
                  <a:lnTo>
                    <a:pt x="1988" y="254"/>
                  </a:lnTo>
                  <a:lnTo>
                    <a:pt x="1704" y="389"/>
                  </a:lnTo>
                  <a:lnTo>
                    <a:pt x="1435" y="553"/>
                  </a:lnTo>
                  <a:lnTo>
                    <a:pt x="1181" y="747"/>
                  </a:lnTo>
                  <a:lnTo>
                    <a:pt x="957" y="957"/>
                  </a:lnTo>
                  <a:lnTo>
                    <a:pt x="748" y="1181"/>
                  </a:lnTo>
                  <a:lnTo>
                    <a:pt x="553" y="1435"/>
                  </a:lnTo>
                  <a:lnTo>
                    <a:pt x="404" y="1704"/>
                  </a:lnTo>
                  <a:lnTo>
                    <a:pt x="255" y="1987"/>
                  </a:lnTo>
                  <a:lnTo>
                    <a:pt x="150" y="2271"/>
                  </a:lnTo>
                  <a:lnTo>
                    <a:pt x="75" y="2585"/>
                  </a:lnTo>
                  <a:lnTo>
                    <a:pt x="16" y="2914"/>
                  </a:lnTo>
                  <a:lnTo>
                    <a:pt x="1" y="3242"/>
                  </a:lnTo>
                  <a:lnTo>
                    <a:pt x="16" y="3571"/>
                  </a:lnTo>
                  <a:lnTo>
                    <a:pt x="75" y="3900"/>
                  </a:lnTo>
                  <a:lnTo>
                    <a:pt x="150" y="4199"/>
                  </a:lnTo>
                  <a:lnTo>
                    <a:pt x="255" y="4497"/>
                  </a:lnTo>
                  <a:lnTo>
                    <a:pt x="404" y="4781"/>
                  </a:lnTo>
                  <a:lnTo>
                    <a:pt x="553" y="5050"/>
                  </a:lnTo>
                  <a:lnTo>
                    <a:pt x="748" y="5304"/>
                  </a:lnTo>
                  <a:lnTo>
                    <a:pt x="957" y="5528"/>
                  </a:lnTo>
                  <a:lnTo>
                    <a:pt x="1181" y="5737"/>
                  </a:lnTo>
                  <a:lnTo>
                    <a:pt x="1435" y="5931"/>
                  </a:lnTo>
                  <a:lnTo>
                    <a:pt x="1704" y="6096"/>
                  </a:lnTo>
                  <a:lnTo>
                    <a:pt x="1988" y="6230"/>
                  </a:lnTo>
                  <a:lnTo>
                    <a:pt x="2286" y="6335"/>
                  </a:lnTo>
                  <a:lnTo>
                    <a:pt x="2600" y="6410"/>
                  </a:lnTo>
                  <a:lnTo>
                    <a:pt x="2914" y="6469"/>
                  </a:lnTo>
                  <a:lnTo>
                    <a:pt x="3243" y="6484"/>
                  </a:lnTo>
                  <a:lnTo>
                    <a:pt x="3571" y="6469"/>
                  </a:lnTo>
                  <a:lnTo>
                    <a:pt x="3900" y="6410"/>
                  </a:lnTo>
                  <a:lnTo>
                    <a:pt x="4214" y="6335"/>
                  </a:lnTo>
                  <a:lnTo>
                    <a:pt x="4512" y="6230"/>
                  </a:lnTo>
                  <a:lnTo>
                    <a:pt x="4796" y="6096"/>
                  </a:lnTo>
                  <a:lnTo>
                    <a:pt x="5065" y="5931"/>
                  </a:lnTo>
                  <a:lnTo>
                    <a:pt x="5304" y="5737"/>
                  </a:lnTo>
                  <a:lnTo>
                    <a:pt x="5543" y="5528"/>
                  </a:lnTo>
                  <a:lnTo>
                    <a:pt x="5752" y="5304"/>
                  </a:lnTo>
                  <a:lnTo>
                    <a:pt x="5932" y="5050"/>
                  </a:lnTo>
                  <a:lnTo>
                    <a:pt x="6096" y="4781"/>
                  </a:lnTo>
                  <a:lnTo>
                    <a:pt x="6230" y="4497"/>
                  </a:lnTo>
                  <a:lnTo>
                    <a:pt x="6350" y="4199"/>
                  </a:lnTo>
                  <a:lnTo>
                    <a:pt x="6425" y="3900"/>
                  </a:lnTo>
                  <a:lnTo>
                    <a:pt x="6470" y="3571"/>
                  </a:lnTo>
                  <a:lnTo>
                    <a:pt x="6484" y="3242"/>
                  </a:lnTo>
                  <a:lnTo>
                    <a:pt x="6470" y="2914"/>
                  </a:lnTo>
                  <a:lnTo>
                    <a:pt x="6425" y="2585"/>
                  </a:lnTo>
                  <a:lnTo>
                    <a:pt x="6350" y="2271"/>
                  </a:lnTo>
                  <a:lnTo>
                    <a:pt x="6230" y="1987"/>
                  </a:lnTo>
                  <a:lnTo>
                    <a:pt x="6096" y="1704"/>
                  </a:lnTo>
                  <a:lnTo>
                    <a:pt x="5932" y="1435"/>
                  </a:lnTo>
                  <a:lnTo>
                    <a:pt x="5752" y="1181"/>
                  </a:lnTo>
                  <a:lnTo>
                    <a:pt x="5543" y="957"/>
                  </a:lnTo>
                  <a:lnTo>
                    <a:pt x="5304" y="747"/>
                  </a:lnTo>
                  <a:lnTo>
                    <a:pt x="5065" y="553"/>
                  </a:lnTo>
                  <a:lnTo>
                    <a:pt x="4796" y="389"/>
                  </a:lnTo>
                  <a:lnTo>
                    <a:pt x="4512" y="254"/>
                  </a:lnTo>
                  <a:lnTo>
                    <a:pt x="4214" y="150"/>
                  </a:lnTo>
                  <a:lnTo>
                    <a:pt x="3900" y="60"/>
                  </a:lnTo>
                  <a:lnTo>
                    <a:pt x="3571" y="15"/>
                  </a:lnTo>
                  <a:lnTo>
                    <a:pt x="32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77922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70523F-F347-7A98-54D4-3D8BD5084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047" y="1295589"/>
            <a:ext cx="6439796" cy="341263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9504DCA-B6A9-CE44-7C06-C9E7243D3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Machine Learning Workflow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F12F80D5-96E8-59ED-0BC7-4D413D355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81" y="1430090"/>
            <a:ext cx="2370119" cy="2523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marL="257175" indent="-257175" defTabSz="6858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1350" b="1" dirty="0">
                <a:solidFill>
                  <a:schemeClr val="tx1"/>
                </a:solidFill>
                <a:latin typeface="Arial" panose="020B0604020202020204" pitchFamily="34" charset="0"/>
              </a:rPr>
              <a:t>Collect Data</a:t>
            </a:r>
            <a:endParaRPr lang="en-US" altLang="en-US" sz="135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75" indent="-257175" defTabSz="6858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1350" b="1" dirty="0">
                <a:solidFill>
                  <a:schemeClr val="tx1"/>
                </a:solidFill>
                <a:latin typeface="Arial" panose="020B0604020202020204" pitchFamily="34" charset="0"/>
              </a:rPr>
              <a:t>Preprocess Data</a:t>
            </a:r>
            <a:endParaRPr lang="en-US" altLang="en-US" sz="135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75" indent="-257175" defTabSz="6858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1350" b="1" dirty="0">
                <a:solidFill>
                  <a:schemeClr val="tx1"/>
                </a:solidFill>
                <a:latin typeface="Arial" panose="020B0604020202020204" pitchFamily="34" charset="0"/>
              </a:rPr>
              <a:t>Split into Train/Test sets</a:t>
            </a:r>
            <a:endParaRPr lang="en-US" altLang="en-US" sz="135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75" indent="-257175" defTabSz="6858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1350" b="1" dirty="0">
                <a:solidFill>
                  <a:schemeClr val="tx1"/>
                </a:solidFill>
                <a:latin typeface="Arial" panose="020B0604020202020204" pitchFamily="34" charset="0"/>
              </a:rPr>
              <a:t>Train Model</a:t>
            </a:r>
            <a:endParaRPr lang="en-US" altLang="en-US" sz="135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75" indent="-257175" defTabSz="6858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1350" b="1" dirty="0">
                <a:solidFill>
                  <a:schemeClr val="tx1"/>
                </a:solidFill>
                <a:latin typeface="Arial" panose="020B0604020202020204" pitchFamily="34" charset="0"/>
              </a:rPr>
              <a:t>Evaluate &amp; Improve</a:t>
            </a:r>
            <a:endParaRPr lang="en-US" altLang="en-US" sz="135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75" indent="-257175" defTabSz="6858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1350" b="1" dirty="0">
                <a:solidFill>
                  <a:schemeClr val="tx1"/>
                </a:solidFill>
                <a:latin typeface="Arial" panose="020B0604020202020204" pitchFamily="34" charset="0"/>
              </a:rPr>
              <a:t>Deploy &amp; Use Predictions</a:t>
            </a:r>
            <a:endParaRPr lang="en-US" altLang="en-US" sz="135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2FFB8D-CFAE-BF8E-3E31-1FC5579905E5}"/>
              </a:ext>
            </a:extLst>
          </p:cNvPr>
          <p:cNvSpPr/>
          <p:nvPr/>
        </p:nvSpPr>
        <p:spPr>
          <a:xfrm>
            <a:off x="5275945" y="1139765"/>
            <a:ext cx="914400" cy="39965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Pandas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2328E3-B183-3AC2-04E9-E730B486876D}"/>
              </a:ext>
            </a:extLst>
          </p:cNvPr>
          <p:cNvSpPr/>
          <p:nvPr/>
        </p:nvSpPr>
        <p:spPr>
          <a:xfrm>
            <a:off x="7916883" y="1058779"/>
            <a:ext cx="914400" cy="59929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Pandas</a:t>
            </a:r>
          </a:p>
          <a:p>
            <a:pPr algn="ctr"/>
            <a:r>
              <a:rPr lang="fr-FR" sz="12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Numpy</a:t>
            </a:r>
            <a:endParaRPr lang="fr-FR" sz="12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96C0DE-037E-8F0B-EBC4-C13C15F7C7CD}"/>
              </a:ext>
            </a:extLst>
          </p:cNvPr>
          <p:cNvSpPr/>
          <p:nvPr/>
        </p:nvSpPr>
        <p:spPr>
          <a:xfrm>
            <a:off x="7633854" y="3275886"/>
            <a:ext cx="1197429" cy="59929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Pandas</a:t>
            </a:r>
          </a:p>
          <a:p>
            <a:pPr algn="ctr"/>
            <a:r>
              <a:rPr lang="fr-FR" sz="12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Sklearn</a:t>
            </a:r>
            <a:endParaRPr lang="fr-FR" sz="12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4040AE-DFA9-5637-60B3-2897DDCDEDB2}"/>
              </a:ext>
            </a:extLst>
          </p:cNvPr>
          <p:cNvSpPr/>
          <p:nvPr/>
        </p:nvSpPr>
        <p:spPr>
          <a:xfrm>
            <a:off x="7474858" y="4400880"/>
            <a:ext cx="1356426" cy="59929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Pandas</a:t>
            </a:r>
          </a:p>
          <a:p>
            <a:pPr algn="ctr"/>
            <a:r>
              <a:rPr lang="fr-FR" sz="12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Matplotlib</a:t>
            </a:r>
            <a:r>
              <a:rPr lang="fr-FR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fr-FR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fr-FR" sz="12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Seaborn</a:t>
            </a:r>
            <a:endParaRPr lang="fr-FR" sz="12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9E89AE3-70D3-D365-1B1E-E80D5A3EFDA4}"/>
              </a:ext>
            </a:extLst>
          </p:cNvPr>
          <p:cNvSpPr/>
          <p:nvPr/>
        </p:nvSpPr>
        <p:spPr>
          <a:xfrm>
            <a:off x="4677230" y="4432379"/>
            <a:ext cx="1197429" cy="59929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Sklearn</a:t>
            </a:r>
            <a:endParaRPr lang="fr-FR" sz="12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fr-FR" sz="12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Numpy</a:t>
            </a:r>
            <a:endParaRPr lang="fr-FR" sz="12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B6C3242-A42E-6F9D-DE29-686244447367}"/>
              </a:ext>
            </a:extLst>
          </p:cNvPr>
          <p:cNvSpPr/>
          <p:nvPr/>
        </p:nvSpPr>
        <p:spPr>
          <a:xfrm>
            <a:off x="1457332" y="4367511"/>
            <a:ext cx="1844668" cy="59929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Sklearn</a:t>
            </a:r>
            <a:endParaRPr lang="fr-FR" sz="12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fr-FR" sz="12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Numpy</a:t>
            </a:r>
            <a:endParaRPr lang="fr-FR" sz="12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fr-FR" sz="12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Matplotlib&amp;Seaborn</a:t>
            </a:r>
            <a:endParaRPr lang="fr-FR" sz="12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87759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Step 1: Collect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141" y="919625"/>
            <a:ext cx="8390659" cy="1527278"/>
          </a:xfrm>
        </p:spPr>
        <p:txBody>
          <a:bodyPr>
            <a:normAutofit/>
          </a:bodyPr>
          <a:lstStyle/>
          <a:p>
            <a:pPr>
              <a:defRPr sz="2000"/>
            </a:pPr>
            <a:r>
              <a:rPr sz="1800" dirty="0"/>
              <a:t>In the Iris dataset: </a:t>
            </a:r>
            <a:r>
              <a:rPr sz="1800" b="1" dirty="0"/>
              <a:t>150 samples, </a:t>
            </a:r>
            <a:r>
              <a:rPr sz="1800" b="1" dirty="0">
                <a:solidFill>
                  <a:srgbClr val="FF0000"/>
                </a:solidFill>
              </a:rPr>
              <a:t>4 features </a:t>
            </a:r>
            <a:r>
              <a:rPr sz="1800" dirty="0"/>
              <a:t>(sepal length, sepal width, petal length, petal width).</a:t>
            </a:r>
          </a:p>
          <a:p>
            <a:pPr>
              <a:defRPr sz="2000"/>
            </a:pPr>
            <a:r>
              <a:rPr sz="1800" b="1" dirty="0"/>
              <a:t>3 flower species</a:t>
            </a:r>
            <a:r>
              <a:rPr lang="en-US" sz="1800" b="1" dirty="0"/>
              <a:t> (</a:t>
            </a:r>
            <a:r>
              <a:rPr lang="en-US" sz="1800" b="1" dirty="0">
                <a:solidFill>
                  <a:srgbClr val="FF0000"/>
                </a:solidFill>
              </a:rPr>
              <a:t>target</a:t>
            </a:r>
            <a:r>
              <a:rPr lang="en-US" sz="1800" b="1" dirty="0"/>
              <a:t>)</a:t>
            </a:r>
            <a:r>
              <a:rPr sz="1800" b="1" dirty="0"/>
              <a:t>: </a:t>
            </a:r>
            <a:r>
              <a:rPr sz="1800" dirty="0" err="1"/>
              <a:t>Setosa</a:t>
            </a:r>
            <a:r>
              <a:rPr sz="1800" dirty="0"/>
              <a:t>, Versicolor, Virginica.</a:t>
            </a:r>
          </a:p>
        </p:txBody>
      </p:sp>
      <p:pic>
        <p:nvPicPr>
          <p:cNvPr id="198" name="Picture 197">
            <a:extLst>
              <a:ext uri="{FF2B5EF4-FFF2-40B4-BE49-F238E27FC236}">
                <a16:creationId xmlns:a16="http://schemas.microsoft.com/office/drawing/2014/main" id="{16B084A3-05AB-C9F5-CF8C-01F72573B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565" y="3945698"/>
            <a:ext cx="1410744" cy="1197801"/>
          </a:xfrm>
          <a:prstGeom prst="rect">
            <a:avLst/>
          </a:prstGeom>
        </p:spPr>
      </p:pic>
      <p:pic>
        <p:nvPicPr>
          <p:cNvPr id="2050" name="Picture 2" descr="Machine learning-Iris classification | by Jebaseelan Ravi | Medium">
            <a:extLst>
              <a:ext uri="{FF2B5EF4-FFF2-40B4-BE49-F238E27FC236}">
                <a16:creationId xmlns:a16="http://schemas.microsoft.com/office/drawing/2014/main" id="{89E123A4-E3F7-0F26-BDC8-87E3D5F3E0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6" t="13483" r="8314"/>
          <a:stretch>
            <a:fillRect/>
          </a:stretch>
        </p:blipFill>
        <p:spPr bwMode="auto">
          <a:xfrm>
            <a:off x="2071024" y="1903956"/>
            <a:ext cx="4267145" cy="3239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BCA45A6-9325-9E27-6678-2C3E9369BEBF}"/>
              </a:ext>
            </a:extLst>
          </p:cNvPr>
          <p:cNvSpPr/>
          <p:nvPr/>
        </p:nvSpPr>
        <p:spPr>
          <a:xfrm>
            <a:off x="457200" y="2446903"/>
            <a:ext cx="1613824" cy="59929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Pandas</a:t>
            </a:r>
          </a:p>
          <a:p>
            <a:pPr algn="ctr"/>
            <a:r>
              <a:rPr lang="fr-FR" sz="12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DataFrame</a:t>
            </a:r>
            <a:r>
              <a:rPr lang="fr-FR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</a:t>
            </a:r>
          </a:p>
          <a:p>
            <a:pPr algn="ctr"/>
            <a:r>
              <a:rPr lang="fr-FR" sz="12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Table Like Object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F4D6C-3091-A7E0-3E81-DAA02853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1981-9AA8-427A-A759-6F3A0AABB6E0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Step 2: Preprocess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782875"/>
            <a:ext cx="8915400" cy="2054269"/>
          </a:xfrm>
        </p:spPr>
        <p:txBody>
          <a:bodyPr/>
          <a:lstStyle/>
          <a:p>
            <a:pPr>
              <a:defRPr sz="2000"/>
            </a:pPr>
            <a:r>
              <a:rPr dirty="0"/>
              <a:t>Ensure data is clean: no missing values, duplicates.</a:t>
            </a:r>
          </a:p>
          <a:p>
            <a:pPr>
              <a:defRPr sz="2000"/>
            </a:pPr>
            <a:r>
              <a:rPr b="1" dirty="0">
                <a:solidFill>
                  <a:srgbClr val="FF0000"/>
                </a:solidFill>
              </a:rPr>
              <a:t>Normalize features</a:t>
            </a:r>
            <a:r>
              <a:rPr dirty="0"/>
              <a:t>: </a:t>
            </a:r>
            <a:r>
              <a:rPr b="1" dirty="0"/>
              <a:t>petal length (cm) </a:t>
            </a:r>
            <a:r>
              <a:rPr dirty="0"/>
              <a:t>vs </a:t>
            </a:r>
            <a:r>
              <a:rPr b="1" dirty="0"/>
              <a:t>sepal width (mm) </a:t>
            </a:r>
            <a:r>
              <a:rPr dirty="0"/>
              <a:t>→ scale them for fairness.</a:t>
            </a:r>
          </a:p>
          <a:p>
            <a:pPr>
              <a:defRPr sz="2000"/>
            </a:pPr>
            <a:r>
              <a:rPr dirty="0"/>
              <a:t>Why? Some ML algorithms are </a:t>
            </a:r>
            <a:r>
              <a:rPr b="1" dirty="0"/>
              <a:t>sensitive to scale </a:t>
            </a:r>
            <a:r>
              <a:rPr dirty="0"/>
              <a:t>(e.g., k-NN, SVM).</a:t>
            </a:r>
          </a:p>
          <a:p>
            <a:pPr>
              <a:defRPr sz="2000"/>
            </a:pPr>
            <a:r>
              <a:rPr dirty="0"/>
              <a:t>Iris dataset features are often </a:t>
            </a:r>
            <a:r>
              <a:rPr b="1" dirty="0"/>
              <a:t>standardized</a:t>
            </a:r>
            <a:r>
              <a:rPr lang="en-US" b="1" dirty="0"/>
              <a:t>.</a:t>
            </a:r>
            <a:endParaRPr dirty="0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9EC7564E-9930-2ABD-4D22-431FA38F1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9443" y="4229100"/>
            <a:ext cx="1008530" cy="914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9164D2-0617-9138-2795-7A6AC35C1F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39" t="965" r="1246"/>
          <a:stretch>
            <a:fillRect/>
          </a:stretch>
        </p:blipFill>
        <p:spPr>
          <a:xfrm>
            <a:off x="975360" y="2516505"/>
            <a:ext cx="7018020" cy="254889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C862E-8AE8-3609-886F-EF7B9939B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1981-9AA8-427A-A759-6F3A0AABB6E0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4345</TotalTime>
  <Words>721</Words>
  <Application>Microsoft Office PowerPoint</Application>
  <PresentationFormat>On-screen Show (16:9)</PresentationFormat>
  <Paragraphs>120</Paragraphs>
  <Slides>16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Roboto</vt:lpstr>
      <vt:lpstr>Fira Sans Extra Condensed</vt:lpstr>
      <vt:lpstr>Fira Sans Extra Condensed SemiBold</vt:lpstr>
      <vt:lpstr>Machine Learning Infographics by Slidesgo</vt:lpstr>
      <vt:lpstr>PowerPoint Presentation</vt:lpstr>
      <vt:lpstr>Machine Learning Bootcamp</vt:lpstr>
      <vt:lpstr>AI, Machine Learning &amp; Deep Learning</vt:lpstr>
      <vt:lpstr>Machine Learning Infographics</vt:lpstr>
      <vt:lpstr>Applications of ML</vt:lpstr>
      <vt:lpstr>Learning Process</vt:lpstr>
      <vt:lpstr>Machine Learning Workflow</vt:lpstr>
      <vt:lpstr>Step 1: Collect Data</vt:lpstr>
      <vt:lpstr>Step 2: Preprocess Data</vt:lpstr>
      <vt:lpstr>Step 3: Split Data</vt:lpstr>
      <vt:lpstr>Step 3: Split Data</vt:lpstr>
      <vt:lpstr>Step 3: Split Data</vt:lpstr>
      <vt:lpstr>Step 4: Train the Model</vt:lpstr>
      <vt:lpstr>Step 5: Evaluate the Model</vt:lpstr>
      <vt:lpstr>Step 6: Make Predictions</vt:lpstr>
      <vt:lpstr>Definitions by God Fathers of AI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Hussein El Amouri</cp:lastModifiedBy>
  <cp:revision>43</cp:revision>
  <dcterms:modified xsi:type="dcterms:W3CDTF">2025-09-22T05:20:40Z</dcterms:modified>
</cp:coreProperties>
</file>